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9A385-9BE9-43D1-B882-5CE3FC2B7F08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6CE7B-0A64-49C5-B146-3EFEFCEDF4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7460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6CE7B-0A64-49C5-B146-3EFEFCEDF4C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4923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CF0AF20B-931B-488D-95C6-4CBB923C4C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1700808"/>
            <a:ext cx="8352928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96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Пищевая цепочка»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8864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Муниципальное бюджетное дошкольное образовательное учреждение «Детский сад комбинированного вида № 335» г. о. Самара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4941168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solidFill>
                  <a:srgbClr val="008000"/>
                </a:solidFill>
              </a:rPr>
              <a:t>Авторы: Курникова О. Ю.</a:t>
            </a:r>
          </a:p>
          <a:p>
            <a:pPr algn="r"/>
            <a:r>
              <a:rPr lang="ru-RU" sz="2400" b="1" i="1" dirty="0" smtClean="0">
                <a:solidFill>
                  <a:srgbClr val="008000"/>
                </a:solidFill>
              </a:rPr>
              <a:t>Семина Е. В.</a:t>
            </a:r>
            <a:endParaRPr lang="ru-RU" sz="2400" b="1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CF0AF20B-931B-488D-95C6-4CBB923C4C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1700808"/>
            <a:ext cx="8352928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88640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88640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Цель: 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Формировать знания о простейших цепях питания растений, насекомых, животных, </a:t>
            </a:r>
            <a:r>
              <a:rPr lang="ru-RU" sz="2000" b="1" dirty="0" smtClean="0">
                <a:solidFill>
                  <a:srgbClr val="7030A0"/>
                </a:solidFill>
              </a:rPr>
              <a:t>рыб.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Развивать логическое мышление, воображение</a:t>
            </a:r>
            <a:r>
              <a:rPr lang="ru-RU" sz="2000" b="1" dirty="0" smtClean="0">
                <a:solidFill>
                  <a:srgbClr val="7030A0"/>
                </a:solidFill>
              </a:rPr>
              <a:t>.</a:t>
            </a:r>
          </a:p>
          <a:p>
            <a:endParaRPr lang="ru-RU" sz="20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Ход игры: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Воспитатель предлагает  детям посмотреть на картинки и сложить пищевую цепочку. Дети нажимают на картинки в той последовательности, в которой отражено кто кем питается для данных объектов живой природы. 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При нажатии на картинки правильно, они перемещаются на то место в цепочке, где должны стоять.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В данном ряду имеется картинка, которая не подходит для данной цепочки. При нажатии на эту картинку, она вращается и остается на месте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  <a:endParaRPr lang="ru-RU" sz="24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9ED5104-D510-4AFB-BC1B-76FBDFE031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21A2A4D-68AB-413A-9415-68FD9394D5B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445224"/>
            <a:ext cx="2176582" cy="12275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21A2A4D-68AB-413A-9415-68FD9394D5B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3501008"/>
            <a:ext cx="2554697" cy="14408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4247868-771B-48F3-8DC7-915A6C99EE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9954" b="19297"/>
          <a:stretch/>
        </p:blipFill>
        <p:spPr>
          <a:xfrm>
            <a:off x="2915816" y="5373216"/>
            <a:ext cx="1947835" cy="13206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4247868-771B-48F3-8DC7-915A6C99EE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9954" b="19297"/>
          <a:stretch/>
        </p:blipFill>
        <p:spPr>
          <a:xfrm>
            <a:off x="6228184" y="764704"/>
            <a:ext cx="2232248" cy="15135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0066598-9294-4573-8D92-5AA65A5C86F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60648"/>
            <a:ext cx="1802128" cy="1973550"/>
          </a:xfrm>
          <a:prstGeom prst="rect">
            <a:avLst/>
          </a:prstGeom>
        </p:spPr>
      </p:pic>
      <p:sp>
        <p:nvSpPr>
          <p:cNvPr id="16" name="Стрелка: вправо 6">
            <a:extLst>
              <a:ext uri="{FF2B5EF4-FFF2-40B4-BE49-F238E27FC236}">
                <a16:creationId xmlns:a16="http://schemas.microsoft.com/office/drawing/2014/main" xmlns="" id="{81C2BB7B-5510-4CF1-BE61-528716933C4C}"/>
              </a:ext>
            </a:extLst>
          </p:cNvPr>
          <p:cNvSpPr/>
          <p:nvPr/>
        </p:nvSpPr>
        <p:spPr>
          <a:xfrm rot="3557609">
            <a:off x="1725367" y="2848372"/>
            <a:ext cx="1395815" cy="7053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право 6">
            <a:extLst>
              <a:ext uri="{FF2B5EF4-FFF2-40B4-BE49-F238E27FC236}">
                <a16:creationId xmlns:a16="http://schemas.microsoft.com/office/drawing/2014/main" xmlns="" id="{81C2BB7B-5510-4CF1-BE61-528716933C4C}"/>
              </a:ext>
            </a:extLst>
          </p:cNvPr>
          <p:cNvSpPr/>
          <p:nvPr/>
        </p:nvSpPr>
        <p:spPr>
          <a:xfrm rot="18656590">
            <a:off x="6163084" y="2908775"/>
            <a:ext cx="1401279" cy="65772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0066598-9294-4573-8D92-5AA65A5C86F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5373216"/>
            <a:ext cx="1455112" cy="128536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563AE65-28BE-41FE-BFD9-A9C4A92702C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92281" y="5241476"/>
            <a:ext cx="1656184" cy="1420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9ED5104-D510-4AFB-BC1B-76FBDFE031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>
            <a:extLst>
              <a:ext uri="{FF2B5EF4-FFF2-40B4-BE49-F238E27FC236}">
                <a16:creationId xmlns:a16="http://schemas.microsoft.com/office/drawing/2014/main" xmlns="" id="{67262D5F-4E93-416E-B5B2-CA143F7F92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b="6675"/>
          <a:stretch/>
        </p:blipFill>
        <p:spPr>
          <a:xfrm>
            <a:off x="395536" y="4725144"/>
            <a:ext cx="1296144" cy="18525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7262D5F-4E93-416E-B5B2-CA143F7F92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6675"/>
          <a:stretch/>
        </p:blipFill>
        <p:spPr>
          <a:xfrm>
            <a:off x="7020272" y="188640"/>
            <a:ext cx="1711450" cy="243854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79D2ECF-D366-46D6-BE25-7405B5255AF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5301208"/>
            <a:ext cx="2175771" cy="12011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79D2ECF-D366-46D6-BE25-7405B5255AF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5" y="2792334"/>
            <a:ext cx="3240360" cy="17887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D2CCE1A-674A-4B27-9D0F-65F3A163923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5229200"/>
            <a:ext cx="1671062" cy="14323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10DCD4F-C328-4C95-AA56-44F32086A2D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260648"/>
            <a:ext cx="1944216" cy="2092818"/>
          </a:xfrm>
          <a:prstGeom prst="rect">
            <a:avLst/>
          </a:prstGeom>
        </p:spPr>
      </p:pic>
      <p:sp>
        <p:nvSpPr>
          <p:cNvPr id="12" name="Стрелка: вправо 6">
            <a:extLst>
              <a:ext uri="{FF2B5EF4-FFF2-40B4-BE49-F238E27FC236}">
                <a16:creationId xmlns:a16="http://schemas.microsoft.com/office/drawing/2014/main" xmlns="" id="{81C2BB7B-5510-4CF1-BE61-528716933C4C}"/>
              </a:ext>
            </a:extLst>
          </p:cNvPr>
          <p:cNvSpPr/>
          <p:nvPr/>
        </p:nvSpPr>
        <p:spPr>
          <a:xfrm rot="1867808">
            <a:off x="1939097" y="2789996"/>
            <a:ext cx="1282715" cy="47874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право 6">
            <a:extLst>
              <a:ext uri="{FF2B5EF4-FFF2-40B4-BE49-F238E27FC236}">
                <a16:creationId xmlns:a16="http://schemas.microsoft.com/office/drawing/2014/main" xmlns="" id="{81C2BB7B-5510-4CF1-BE61-528716933C4C}"/>
              </a:ext>
            </a:extLst>
          </p:cNvPr>
          <p:cNvSpPr/>
          <p:nvPr/>
        </p:nvSpPr>
        <p:spPr>
          <a:xfrm rot="19283532">
            <a:off x="6744844" y="3033559"/>
            <a:ext cx="1202178" cy="46148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10DCD4F-C328-4C95-AA56-44F32086A2D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5085184"/>
            <a:ext cx="1342161" cy="1444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9ED5104-D510-4AFB-BC1B-76FBDFE031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>
            <a:extLst>
              <a:ext uri="{FF2B5EF4-FFF2-40B4-BE49-F238E27FC236}">
                <a16:creationId xmlns:a16="http://schemas.microsoft.com/office/drawing/2014/main" xmlns="" id="{88F31E16-5ACB-479F-BF51-97417A2116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/>
          <a:srcRect l="72339" t="11739" r="3356" b="6522"/>
          <a:stretch/>
        </p:blipFill>
        <p:spPr>
          <a:xfrm>
            <a:off x="395536" y="5085184"/>
            <a:ext cx="1440160" cy="15104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8F31E16-5ACB-479F-BF51-97417A2116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72339" t="11739" r="3356" b="6522"/>
          <a:stretch/>
        </p:blipFill>
        <p:spPr>
          <a:xfrm>
            <a:off x="6588224" y="260648"/>
            <a:ext cx="2209414" cy="231726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4C8F55C-8F54-4F13-ABD9-9E0CF19472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36443" t="6450" r="38070" b="8627"/>
          <a:stretch/>
        </p:blipFill>
        <p:spPr>
          <a:xfrm>
            <a:off x="6948264" y="4941168"/>
            <a:ext cx="1671694" cy="17339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4C8F55C-8F54-4F13-ABD9-9E0CF19472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36443" t="6450" r="38070" b="8627"/>
          <a:stretch/>
        </p:blipFill>
        <p:spPr>
          <a:xfrm>
            <a:off x="3635896" y="2852936"/>
            <a:ext cx="1944216" cy="20166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E69CDE0-195D-4154-AEAC-3B17E99E40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937" t="8192" r="71408" b="9934"/>
          <a:stretch/>
        </p:blipFill>
        <p:spPr>
          <a:xfrm>
            <a:off x="395536" y="332656"/>
            <a:ext cx="2109681" cy="1944216"/>
          </a:xfrm>
          <a:prstGeom prst="rect">
            <a:avLst/>
          </a:prstGeom>
        </p:spPr>
      </p:pic>
      <p:sp>
        <p:nvSpPr>
          <p:cNvPr id="14" name="Стрелка: вправо 6">
            <a:extLst>
              <a:ext uri="{FF2B5EF4-FFF2-40B4-BE49-F238E27FC236}">
                <a16:creationId xmlns:a16="http://schemas.microsoft.com/office/drawing/2014/main" xmlns="" id="{81C2BB7B-5510-4CF1-BE61-528716933C4C}"/>
              </a:ext>
            </a:extLst>
          </p:cNvPr>
          <p:cNvSpPr/>
          <p:nvPr/>
        </p:nvSpPr>
        <p:spPr>
          <a:xfrm rot="2296554">
            <a:off x="1746833" y="2952896"/>
            <a:ext cx="1418744" cy="5561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право 6">
            <a:extLst>
              <a:ext uri="{FF2B5EF4-FFF2-40B4-BE49-F238E27FC236}">
                <a16:creationId xmlns:a16="http://schemas.microsoft.com/office/drawing/2014/main" xmlns="" id="{81C2BB7B-5510-4CF1-BE61-528716933C4C}"/>
              </a:ext>
            </a:extLst>
          </p:cNvPr>
          <p:cNvSpPr/>
          <p:nvPr/>
        </p:nvSpPr>
        <p:spPr>
          <a:xfrm rot="19096941">
            <a:off x="5940242" y="3155879"/>
            <a:ext cx="1325302" cy="5684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E69CDE0-195D-4154-AEAC-3B17E99E40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937" t="8192" r="71408" b="9934"/>
          <a:stretch/>
        </p:blipFill>
        <p:spPr>
          <a:xfrm>
            <a:off x="2195736" y="5013176"/>
            <a:ext cx="1800200" cy="165900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F8E2FD8-9663-4509-B05E-D44BE93ABE3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3968" y="5013176"/>
            <a:ext cx="1987931" cy="1570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9ED5104-D510-4AFB-BC1B-76FBDFE031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>
            <a:extLst>
              <a:ext uri="{FF2B5EF4-FFF2-40B4-BE49-F238E27FC236}">
                <a16:creationId xmlns:a16="http://schemas.microsoft.com/office/drawing/2014/main" xmlns="" id="{E4548D94-AD5A-49AD-9EB6-DF2C4CBC06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44008" y="5013176"/>
            <a:ext cx="1677096" cy="15872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4548D94-AD5A-49AD-9EB6-DF2C4CBC06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420888"/>
            <a:ext cx="2358602" cy="22322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3CBBBBD-DF94-4ADE-98EF-438233A9A2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b="4889"/>
          <a:stretch/>
        </p:blipFill>
        <p:spPr>
          <a:xfrm>
            <a:off x="323529" y="4751305"/>
            <a:ext cx="1512168" cy="18944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3CBBBBD-DF94-4ADE-98EF-438233A9A2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b="4889"/>
          <a:stretch/>
        </p:blipFill>
        <p:spPr>
          <a:xfrm>
            <a:off x="7020272" y="332656"/>
            <a:ext cx="1820442" cy="228062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4E1FC95-95BE-458E-85D6-39EAADC159E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5013176"/>
            <a:ext cx="2088232" cy="15170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4E1FC95-95BE-458E-85D6-39EAADC159E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32656"/>
            <a:ext cx="2477923" cy="1800200"/>
          </a:xfrm>
          <a:prstGeom prst="rect">
            <a:avLst/>
          </a:prstGeom>
        </p:spPr>
      </p:pic>
      <p:sp>
        <p:nvSpPr>
          <p:cNvPr id="11" name="Стрелка: вправо 6">
            <a:extLst>
              <a:ext uri="{FF2B5EF4-FFF2-40B4-BE49-F238E27FC236}">
                <a16:creationId xmlns:a16="http://schemas.microsoft.com/office/drawing/2014/main" xmlns="" id="{81C2BB7B-5510-4CF1-BE61-528716933C4C}"/>
              </a:ext>
            </a:extLst>
          </p:cNvPr>
          <p:cNvSpPr/>
          <p:nvPr/>
        </p:nvSpPr>
        <p:spPr>
          <a:xfrm rot="2033051">
            <a:off x="1882215" y="2805431"/>
            <a:ext cx="1320325" cy="56908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право 6">
            <a:extLst>
              <a:ext uri="{FF2B5EF4-FFF2-40B4-BE49-F238E27FC236}">
                <a16:creationId xmlns:a16="http://schemas.microsoft.com/office/drawing/2014/main" xmlns="" id="{81C2BB7B-5510-4CF1-BE61-528716933C4C}"/>
              </a:ext>
            </a:extLst>
          </p:cNvPr>
          <p:cNvSpPr/>
          <p:nvPr/>
        </p:nvSpPr>
        <p:spPr>
          <a:xfrm rot="19096941">
            <a:off x="5817247" y="3005810"/>
            <a:ext cx="1325302" cy="5684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D2CCE1A-674A-4B27-9D0F-65F3A163923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95736" y="5013176"/>
            <a:ext cx="1872208" cy="160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9ED5104-D510-4AFB-BC1B-76FBDFE031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>
            <a:extLst>
              <a:ext uri="{FF2B5EF4-FFF2-40B4-BE49-F238E27FC236}">
                <a16:creationId xmlns:a16="http://schemas.microsoft.com/office/drawing/2014/main" xmlns="" id="{DECCAB36-DD2E-47E3-814B-1E44D89FE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2500" r="74250"/>
          <a:stretch/>
        </p:blipFill>
        <p:spPr>
          <a:xfrm>
            <a:off x="323528" y="5301208"/>
            <a:ext cx="1711956" cy="120757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ECCAB36-DD2E-47E3-814B-1E44D89FE8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500" r="74250"/>
          <a:stretch/>
        </p:blipFill>
        <p:spPr>
          <a:xfrm>
            <a:off x="323528" y="404664"/>
            <a:ext cx="2281662" cy="19442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E0C3EC4-04FE-4149-A68A-36195A8983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7250" r="54750"/>
          <a:stretch/>
        </p:blipFill>
        <p:spPr>
          <a:xfrm>
            <a:off x="7085256" y="5157192"/>
            <a:ext cx="1649828" cy="15031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E0C3EC4-04FE-4149-A68A-36195A8983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7250" r="54750"/>
          <a:stretch/>
        </p:blipFill>
        <p:spPr>
          <a:xfrm>
            <a:off x="3635896" y="2420888"/>
            <a:ext cx="2203061" cy="20072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29E948B-FD66-457B-AD07-D374A77B91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1625" r="2250"/>
          <a:stretch/>
        </p:blipFill>
        <p:spPr>
          <a:xfrm>
            <a:off x="2483768" y="5085184"/>
            <a:ext cx="1584176" cy="16111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29E948B-FD66-457B-AD07-D374A77B91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1625" r="2250"/>
          <a:stretch/>
        </p:blipFill>
        <p:spPr>
          <a:xfrm>
            <a:off x="6660232" y="476672"/>
            <a:ext cx="2050356" cy="20853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F57EBA3-65E9-4AD9-B7C3-C97D0761550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5085184"/>
            <a:ext cx="1676545" cy="1438781"/>
          </a:xfrm>
          <a:prstGeom prst="rect">
            <a:avLst/>
          </a:prstGeom>
        </p:spPr>
      </p:pic>
      <p:sp>
        <p:nvSpPr>
          <p:cNvPr id="12" name="Стрелка: вправо 6">
            <a:extLst>
              <a:ext uri="{FF2B5EF4-FFF2-40B4-BE49-F238E27FC236}">
                <a16:creationId xmlns:a16="http://schemas.microsoft.com/office/drawing/2014/main" xmlns="" id="{81C2BB7B-5510-4CF1-BE61-528716933C4C}"/>
              </a:ext>
            </a:extLst>
          </p:cNvPr>
          <p:cNvSpPr/>
          <p:nvPr/>
        </p:nvSpPr>
        <p:spPr>
          <a:xfrm rot="2033051">
            <a:off x="2098238" y="2884631"/>
            <a:ext cx="1320325" cy="56908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право 6">
            <a:extLst>
              <a:ext uri="{FF2B5EF4-FFF2-40B4-BE49-F238E27FC236}">
                <a16:creationId xmlns:a16="http://schemas.microsoft.com/office/drawing/2014/main" xmlns="" id="{81C2BB7B-5510-4CF1-BE61-528716933C4C}"/>
              </a:ext>
            </a:extLst>
          </p:cNvPr>
          <p:cNvSpPr/>
          <p:nvPr/>
        </p:nvSpPr>
        <p:spPr>
          <a:xfrm rot="19096941">
            <a:off x="6105279" y="3005811"/>
            <a:ext cx="1325302" cy="5684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9ED5104-D510-4AFB-BC1B-76FBDFE031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>
            <a:extLst>
              <a:ext uri="{FF2B5EF4-FFF2-40B4-BE49-F238E27FC236}">
                <a16:creationId xmlns:a16="http://schemas.microsoft.com/office/drawing/2014/main" xmlns="" id="{D57DD87D-0149-40F5-AE10-C0C824CC1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5373216"/>
            <a:ext cx="1440160" cy="12359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57DD87D-0149-40F5-AE10-C0C824CC1FE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420888"/>
            <a:ext cx="1872208" cy="160669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CA1D5B9-E931-4D7D-AFB1-20635387FB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43500" r="44875"/>
          <a:stretch/>
        </p:blipFill>
        <p:spPr>
          <a:xfrm>
            <a:off x="2195736" y="5229200"/>
            <a:ext cx="1417320" cy="14691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CA1D5B9-E931-4D7D-AFB1-20635387FB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43500" r="44875"/>
          <a:stretch/>
        </p:blipFill>
        <p:spPr>
          <a:xfrm>
            <a:off x="5436096" y="2420888"/>
            <a:ext cx="1656184" cy="17167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031252C-C323-4393-8884-5CF074A1AD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63125" r="21625"/>
          <a:stretch/>
        </p:blipFill>
        <p:spPr>
          <a:xfrm>
            <a:off x="3923928" y="5229200"/>
            <a:ext cx="1728192" cy="13655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031252C-C323-4393-8884-5CF074A1AD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63125" r="21625"/>
          <a:stretch/>
        </p:blipFill>
        <p:spPr>
          <a:xfrm>
            <a:off x="6948264" y="260648"/>
            <a:ext cx="1931288" cy="152603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112DBDE-DC0C-4721-BB86-9375EFD78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88000" b="15353"/>
          <a:stretch/>
        </p:blipFill>
        <p:spPr>
          <a:xfrm>
            <a:off x="323528" y="476671"/>
            <a:ext cx="1728192" cy="14689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112DBDE-DC0C-4721-BB86-9375EFD78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88000" b="15353"/>
          <a:stretch/>
        </p:blipFill>
        <p:spPr>
          <a:xfrm>
            <a:off x="7452320" y="5373216"/>
            <a:ext cx="1463040" cy="12435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97D5331-299E-4CB2-99DD-32D58C64387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5301208"/>
            <a:ext cx="1324411" cy="1347324"/>
          </a:xfrm>
          <a:prstGeom prst="rect">
            <a:avLst/>
          </a:prstGeom>
        </p:spPr>
      </p:pic>
      <p:sp>
        <p:nvSpPr>
          <p:cNvPr id="14" name="Стрелка: вправо 6">
            <a:extLst>
              <a:ext uri="{FF2B5EF4-FFF2-40B4-BE49-F238E27FC236}">
                <a16:creationId xmlns:a16="http://schemas.microsoft.com/office/drawing/2014/main" xmlns="" id="{81C2BB7B-5510-4CF1-BE61-528716933C4C}"/>
              </a:ext>
            </a:extLst>
          </p:cNvPr>
          <p:cNvSpPr/>
          <p:nvPr/>
        </p:nvSpPr>
        <p:spPr>
          <a:xfrm rot="2033051">
            <a:off x="730087" y="2452583"/>
            <a:ext cx="1320325" cy="56908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6">
            <a:extLst>
              <a:ext uri="{FF2B5EF4-FFF2-40B4-BE49-F238E27FC236}">
                <a16:creationId xmlns:a16="http://schemas.microsoft.com/office/drawing/2014/main" xmlns="" id="{81C2BB7B-5510-4CF1-BE61-528716933C4C}"/>
              </a:ext>
            </a:extLst>
          </p:cNvPr>
          <p:cNvSpPr/>
          <p:nvPr/>
        </p:nvSpPr>
        <p:spPr>
          <a:xfrm rot="19096941">
            <a:off x="7185398" y="2429748"/>
            <a:ext cx="1325302" cy="5684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право 6">
            <a:extLst>
              <a:ext uri="{FF2B5EF4-FFF2-40B4-BE49-F238E27FC236}">
                <a16:creationId xmlns:a16="http://schemas.microsoft.com/office/drawing/2014/main" xmlns="" id="{81C2BB7B-5510-4CF1-BE61-528716933C4C}"/>
              </a:ext>
            </a:extLst>
          </p:cNvPr>
          <p:cNvSpPr/>
          <p:nvPr/>
        </p:nvSpPr>
        <p:spPr>
          <a:xfrm>
            <a:off x="4042455" y="3172661"/>
            <a:ext cx="1320325" cy="56908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>
            <a:extLst>
              <a:ext uri="{FF2B5EF4-FFF2-40B4-BE49-F238E27FC236}">
                <a16:creationId xmlns:a16="http://schemas.microsoft.com/office/drawing/2014/main" xmlns="" id="{89ED5104-D510-4AFB-BC1B-76FBDFE03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413" y="0"/>
            <a:ext cx="916541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1844824"/>
            <a:ext cx="914400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 !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137</Words>
  <Application>Microsoft Office PowerPoint</Application>
  <PresentationFormat>Экран (4:3)</PresentationFormat>
  <Paragraphs>14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Домашний</cp:lastModifiedBy>
  <cp:revision>36</cp:revision>
  <dcterms:created xsi:type="dcterms:W3CDTF">2017-11-17T15:34:44Z</dcterms:created>
  <dcterms:modified xsi:type="dcterms:W3CDTF">2020-04-16T16:53:25Z</dcterms:modified>
</cp:coreProperties>
</file>