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артинки ифоны длы игр природа\фоны\56bc765263c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18276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ВИКТОРИНА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«МОИ ЛЮБИМЫЕ МУЛЬТФИЛЬМЫ»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61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артинки ифоны длы игр природа\фоны\56bc765263c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003232" cy="136815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Кто из животных пересчитал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до десяти всех животных?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041393"/>
            <a:ext cx="3096344" cy="28021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50944" t="46118" r="4642" b="5986"/>
          <a:stretch/>
        </p:blipFill>
        <p:spPr>
          <a:xfrm>
            <a:off x="4644008" y="3212976"/>
            <a:ext cx="338437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5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артинки ифоны длы игр природа\фоны\56bc765263c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988840"/>
            <a:ext cx="5544616" cy="1440160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chemeClr val="tx2">
                    <a:lumMod val="75000"/>
                  </a:schemeClr>
                </a:solidFill>
              </a:rPr>
              <a:t>МОЛОДЦЫ!</a:t>
            </a:r>
            <a:endParaRPr lang="ru-RU" sz="7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65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артинки ифоны длы игр природа\фоны\56bc765263c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6707088" cy="100811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Чей хвост нашла Сова?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AutoShape 4" descr="http://2x2tv.ru/upload/iblock/155/155747d13829b59a80ad4522cc789c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stihi.ru/pics/2005/09/25-107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80"/>
          <a:stretch/>
        </p:blipFill>
        <p:spPr bwMode="auto">
          <a:xfrm>
            <a:off x="1403648" y="3284984"/>
            <a:ext cx="1296144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blog.business-story.tv/wp-content/uploads/2014/04/6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5" r="61043" b="13078"/>
          <a:stretch/>
        </p:blipFill>
        <p:spPr bwMode="auto">
          <a:xfrm>
            <a:off x="5076056" y="2780927"/>
            <a:ext cx="2880320" cy="33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63228"/>
          <a:stretch/>
        </p:blipFill>
        <p:spPr>
          <a:xfrm>
            <a:off x="2699792" y="3300208"/>
            <a:ext cx="1401109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5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артинки ифоны длы игр природа\фоны\56bc765263c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7643192" cy="144016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 кем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пела Черепаха 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свою песенку?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AutoShape 2" descr="https://www.karusel-tv.ru/media/suit/image_in_broadcast/media/image/2011/06/07/57436/24_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3113584"/>
            <a:ext cx="1972626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103" y="2568057"/>
            <a:ext cx="4493026" cy="335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5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артинки ифоны длы игр природа\фоны\56bc765263c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067128" cy="18002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Кого испугался Крошка-Енот </a:t>
            </a:r>
            <a:br>
              <a:rPr lang="ru-RU" b="1" i="1" dirty="0" smtClean="0"/>
            </a:br>
            <a:r>
              <a:rPr lang="ru-RU" b="1" i="1" dirty="0" smtClean="0"/>
              <a:t>на озере?</a:t>
            </a:r>
            <a:endParaRPr lang="ru-RU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780928"/>
            <a:ext cx="4177534" cy="26631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9919"/>
          <a:stretch/>
        </p:blipFill>
        <p:spPr>
          <a:xfrm>
            <a:off x="5652120" y="3463113"/>
            <a:ext cx="2320865" cy="248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5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артинки ифоны длы игр природа\фоны\56bc765263c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Карлсон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4227" r="11341"/>
          <a:stretch/>
        </p:blipFill>
        <p:spPr>
          <a:xfrm flipH="1">
            <a:off x="1331640" y="2838610"/>
            <a:ext cx="2226980" cy="25922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66" b="100000" l="9766" r="100000"/>
                    </a14:imgEffect>
                  </a14:imgLayer>
                </a14:imgProps>
              </a:ext>
            </a:extLst>
          </a:blip>
          <a:srcRect l="13348" t="11680" r="18240" b="9898"/>
          <a:stretch/>
        </p:blipFill>
        <p:spPr>
          <a:xfrm>
            <a:off x="4427984" y="2348880"/>
            <a:ext cx="295232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5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артинки ифоны длы игр природа\фоны\56bc765263c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003232" cy="1296144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Назовите друга Чебурашки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284984"/>
            <a:ext cx="2853175" cy="25422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1885300"/>
            <a:ext cx="2804403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5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артинки ифоны длы игр природа\фоны\56bc765263c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65618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Как звали мальчика из Простоквашино?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5400"/>
          <a:stretch/>
        </p:blipFill>
        <p:spPr>
          <a:xfrm flipH="1">
            <a:off x="1403648" y="2932832"/>
            <a:ext cx="2838722" cy="25765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5644" r="12356"/>
          <a:stretch/>
        </p:blipFill>
        <p:spPr>
          <a:xfrm>
            <a:off x="4925938" y="2420888"/>
            <a:ext cx="2592289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5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артинки ифоны длы игр природа\фоны\56bc765263c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6480720" cy="100811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У кого в дверях застрял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Винни-Пух?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r="19462"/>
          <a:stretch/>
        </p:blipFill>
        <p:spPr>
          <a:xfrm>
            <a:off x="847206" y="2636912"/>
            <a:ext cx="4639520" cy="32403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9664" y="2437817"/>
            <a:ext cx="253365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5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артинки ифоны длы игр природа\фоны\56bc765263c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003232" cy="136815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Как звали доброго кота, которого обижали двое мышат?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0" y="3171622"/>
            <a:ext cx="3765798" cy="22433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8358" r="928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0072" y="2163821"/>
            <a:ext cx="2607031" cy="391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5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45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ВИКТОРИНА  «МОИ ЛЮБИМЫЕ МУЛЬТФИЛЬМЫ»</vt:lpstr>
      <vt:lpstr>Чей хвост нашла Сова?</vt:lpstr>
      <vt:lpstr>С кем пела Черепаха   свою песенку?</vt:lpstr>
      <vt:lpstr>Кого испугался Крошка-Енот  на озере?</vt:lpstr>
      <vt:lpstr>Карлсон</vt:lpstr>
      <vt:lpstr>Назовите друга Чебурашки.</vt:lpstr>
      <vt:lpstr>Как звали мальчика из Простоквашино?</vt:lpstr>
      <vt:lpstr>У кого в дверях застрял  Винни-Пух?</vt:lpstr>
      <vt:lpstr>Как звали доброго кота, которого обижали двое мышат?</vt:lpstr>
      <vt:lpstr>Кто из животных пересчитал  до десяти всех животных?</vt:lpstr>
      <vt:lpstr>МОЛОДЦЫ!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 «МОИ ЛЮБИМЫЕ МУЛЬТФИЛЬМЫ»</dc:title>
  <dc:creator>user</dc:creator>
  <cp:lastModifiedBy>Курникова Оля</cp:lastModifiedBy>
  <cp:revision>11</cp:revision>
  <dcterms:created xsi:type="dcterms:W3CDTF">2019-03-12T10:26:52Z</dcterms:created>
  <dcterms:modified xsi:type="dcterms:W3CDTF">2019-03-12T16:42:38Z</dcterms:modified>
</cp:coreProperties>
</file>