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43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51C79-3DDE-46AB-9F4B-AAEEC3465C3F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CFE44-BDCF-4D6B-A056-640CD50D80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4CFE44-BDCF-4D6B-A056-640CD50D80F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4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13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70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254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57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284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86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99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977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25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19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8CFF9-CF83-4F2B-9324-D242DA5AF66E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D4E4-870F-48E6-8065-9E1164B686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2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8.wdp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microsoft.com/office/2007/relationships/hdphoto" Target="../media/hdphoto6.wdp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microsoft.com/office/2007/relationships/hdphoto" Target="../media/hdphoto3.wdp"/><Relationship Id="rId21" Type="http://schemas.openxmlformats.org/officeDocument/2006/relationships/image" Target="../media/image37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microsoft.com/office/2007/relationships/hdphoto" Target="../media/hdphoto9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0.png"/><Relationship Id="rId5" Type="http://schemas.microsoft.com/office/2007/relationships/hdphoto" Target="../media/hdphoto4.wdp"/><Relationship Id="rId15" Type="http://schemas.openxmlformats.org/officeDocument/2006/relationships/image" Target="../media/image33.png"/><Relationship Id="rId23" Type="http://schemas.openxmlformats.org/officeDocument/2006/relationships/image" Target="../media/image39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microsoft.com/office/2007/relationships/hdphoto" Target="../media/hdphoto11.wdp"/><Relationship Id="rId12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3.wdp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microsoft.com/office/2007/relationships/hdphoto" Target="../media/hdphoto12.wdp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54.png"/><Relationship Id="rId3" Type="http://schemas.microsoft.com/office/2007/relationships/hdphoto" Target="../media/hdphoto1.wdp"/><Relationship Id="rId7" Type="http://schemas.openxmlformats.org/officeDocument/2006/relationships/image" Target="../media/image51.png"/><Relationship Id="rId12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6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0" Type="http://schemas.microsoft.com/office/2007/relationships/hdphoto" Target="../media/hdphoto16.wdp"/><Relationship Id="rId4" Type="http://schemas.openxmlformats.org/officeDocument/2006/relationships/image" Target="../media/image55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62178" y="365125"/>
            <a:ext cx="5120640" cy="31095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i="1" dirty="0">
                <a:solidFill>
                  <a:srgbClr val="0070C0"/>
                </a:solidFill>
              </a:rPr>
              <a:t>Подводная</a:t>
            </a:r>
            <a:br>
              <a:rPr lang="ru-RU" sz="7200" b="1" i="1" dirty="0">
                <a:solidFill>
                  <a:srgbClr val="0070C0"/>
                </a:solidFill>
              </a:rPr>
            </a:br>
            <a:r>
              <a:rPr lang="ru-RU" sz="7200" b="1" i="1" dirty="0">
                <a:solidFill>
                  <a:srgbClr val="0070C0"/>
                </a:solidFill>
              </a:rPr>
              <a:t> математика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62400" y="3275112"/>
            <a:ext cx="5360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Автор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Копылова </a:t>
            </a: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Наталья Викторовна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3240" y="523222"/>
            <a:ext cx="55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МБДОУ «Детский сад № 335» </a:t>
            </a:r>
            <a:r>
              <a:rPr lang="ru-RU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Самара</a:t>
            </a:r>
          </a:p>
        </p:txBody>
      </p:sp>
    </p:spTree>
    <p:extLst>
      <p:ext uri="{BB962C8B-B14F-4D97-AF65-F5344CB8AC3E}">
        <p14:creationId xmlns:p14="http://schemas.microsoft.com/office/powerpoint/2010/main" xmlns="" val="60808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006"/>
            <a:ext cx="12192000" cy="6863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429" l="11712" r="95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82" r="13074"/>
          <a:stretch/>
        </p:blipFill>
        <p:spPr>
          <a:xfrm flipH="1">
            <a:off x="2794183" y="788004"/>
            <a:ext cx="1505243" cy="3323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l="18738" r="9690"/>
          <a:stretch/>
        </p:blipFill>
        <p:spPr>
          <a:xfrm flipH="1">
            <a:off x="7946864" y="1445170"/>
            <a:ext cx="1540270" cy="2984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l="18841" r="15137"/>
          <a:stretch/>
        </p:blipFill>
        <p:spPr>
          <a:xfrm flipH="1">
            <a:off x="4635044" y="1520246"/>
            <a:ext cx="1420837" cy="2579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/>
          <a:srcRect l="11608" r="14178" b="-5270"/>
          <a:stretch/>
        </p:blipFill>
        <p:spPr>
          <a:xfrm flipH="1">
            <a:off x="673241" y="931005"/>
            <a:ext cx="1498068" cy="2381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/>
          <a:srcRect l="13784" r="10667"/>
          <a:stretch/>
        </p:blipFill>
        <p:spPr>
          <a:xfrm flipH="1">
            <a:off x="6502129" y="2086306"/>
            <a:ext cx="1111348" cy="16045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213994" y="4321980"/>
            <a:ext cx="2542252" cy="193259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4256" y="219456"/>
            <a:ext cx="11180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</a:t>
            </a:r>
            <a:r>
              <a:rPr lang="ru-RU" sz="2400" b="1" dirty="0" smtClean="0"/>
              <a:t>омоги </a:t>
            </a:r>
            <a:r>
              <a:rPr lang="ru-RU" sz="2400" b="1" dirty="0" smtClean="0"/>
              <a:t>рыбке-клоуну расставить морских коньков по росту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561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979 0.42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41888 0.4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01146 0.447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24606 C -4.16667E-6 0.35648 0.13607 0.49236 0.24662 0.49236 L 0.49323 0.49236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61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23473 C -4.16667E-6 0.34005 0.05977 0.46968 0.10847 0.46968 L 0.21693 0.469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638"/>
            <a:ext cx="12192001" cy="6860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73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90" y="4602089"/>
            <a:ext cx="2540000" cy="1930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20135" l="100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692"/>
          <a:stretch/>
        </p:blipFill>
        <p:spPr>
          <a:xfrm>
            <a:off x="2780889" y="780944"/>
            <a:ext cx="2098531" cy="13927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5765" b="41493" l="49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88" t="26096" b="59708"/>
          <a:stretch/>
        </p:blipFill>
        <p:spPr>
          <a:xfrm>
            <a:off x="6818841" y="2442827"/>
            <a:ext cx="1659987" cy="14035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68972" b="84211" l="800" r="5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744" r="47064" b="15487"/>
          <a:stretch/>
        </p:blipFill>
        <p:spPr>
          <a:xfrm>
            <a:off x="6697409" y="717952"/>
            <a:ext cx="1744393" cy="1494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2876" b="72644" l="0" r="5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t="55179" r="46016" b="29846"/>
          <a:stretch/>
        </p:blipFill>
        <p:spPr>
          <a:xfrm>
            <a:off x="2894654" y="2442827"/>
            <a:ext cx="1871003" cy="15677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94902" y="4092942"/>
            <a:ext cx="2298283" cy="15640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 cstate="print"/>
          <a:srcRect l="14714" r="7885"/>
          <a:stretch/>
        </p:blipFill>
        <p:spPr>
          <a:xfrm>
            <a:off x="6775297" y="4086535"/>
            <a:ext cx="1829088" cy="16061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49712" y="5567289"/>
            <a:ext cx="1298561" cy="160338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93185" y="5567289"/>
            <a:ext cx="1298561" cy="16033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697409" y="5657015"/>
            <a:ext cx="1176630" cy="145707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-2233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рыбке-клоуну расставить знаки &lt;, &gt;, = в нужное место.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8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273 -0.6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3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1655 -0.448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10808 -0.2129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436" b="9554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81" y="4834890"/>
            <a:ext cx="1740682" cy="12693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2249" y="2630355"/>
            <a:ext cx="11151968" cy="15972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338" y="2807619"/>
            <a:ext cx="949701" cy="13648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7215" y="817689"/>
            <a:ext cx="949701" cy="13648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9685" y="638086"/>
            <a:ext cx="951058" cy="13595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0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6215" y="2831835"/>
            <a:ext cx="1071696" cy="12493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0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73981" y="632743"/>
            <a:ext cx="1071696" cy="12493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10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1934" y="730016"/>
            <a:ext cx="1071696" cy="12493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6760" l="0" r="93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87" y="3085833"/>
            <a:ext cx="1097280" cy="8467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78830" y="931000"/>
            <a:ext cx="1097375" cy="84741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22766" y="880610"/>
            <a:ext cx="1097375" cy="84741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41376" y="0"/>
            <a:ext cx="1146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</a:t>
            </a:r>
            <a:r>
              <a:rPr lang="ru-RU" sz="2400" b="1" dirty="0" smtClean="0"/>
              <a:t>омоги </a:t>
            </a:r>
            <a:r>
              <a:rPr lang="ru-RU" sz="2400" b="1" dirty="0" smtClean="0"/>
              <a:t>рыбке-клоуну продолжить ряд, соблюдая порядок.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87022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77556E-17 L -0.00065 0.277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3.95833E-6 0.15255 C 3.95833E-6 0.22061 0.06015 0.3051 0.10911 0.3051 L 0.21836 0.305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10443 0.31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09388 0.31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0526 0.327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4.79167E-6 0.16018 C -4.79167E-6 0.23194 0.05235 0.3206 0.09493 0.3206 L 0.18985 0.3206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2" y="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4751"/>
            <a:ext cx="12192001" cy="6860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736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819" y="4965576"/>
            <a:ext cx="2540000" cy="1930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56585" y="465552"/>
            <a:ext cx="2036240" cy="1286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57152" y="2580551"/>
            <a:ext cx="1969179" cy="1286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823646" y="4818301"/>
            <a:ext cx="1969179" cy="1286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/>
          <a:srcRect l="2257" t="4999" r="3818" b="5205"/>
          <a:stretch/>
        </p:blipFill>
        <p:spPr>
          <a:xfrm>
            <a:off x="731520" y="289707"/>
            <a:ext cx="4037428" cy="1918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5836" y="465552"/>
            <a:ext cx="717643" cy="5236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8415" y="1007070"/>
            <a:ext cx="752256" cy="5488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29831" y="481316"/>
            <a:ext cx="755970" cy="5486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032968" y="538179"/>
            <a:ext cx="717643" cy="62318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12283" y="1283859"/>
            <a:ext cx="717643" cy="62318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/>
          <a:srcRect l="2257" t="4999" r="3818" b="5205"/>
          <a:stretch/>
        </p:blipFill>
        <p:spPr>
          <a:xfrm>
            <a:off x="731520" y="2533649"/>
            <a:ext cx="4037428" cy="1918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99836" y="4712585"/>
            <a:ext cx="4224894" cy="21033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555" b="100000" l="21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994926" y="2649948"/>
            <a:ext cx="1038188" cy="82114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1346045" y="3335884"/>
            <a:ext cx="1066892" cy="8413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848926" y="2590204"/>
            <a:ext cx="1066892" cy="8413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442364" y="1281498"/>
            <a:ext cx="713294" cy="6218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ackgroundRemoval t="37778" b="85000" l="28125" r="7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410" t="36154" r="23949" b="13795"/>
          <a:stretch/>
        </p:blipFill>
        <p:spPr>
          <a:xfrm flipH="1">
            <a:off x="3381438" y="2580551"/>
            <a:ext cx="1227822" cy="92846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826665" y="3287894"/>
            <a:ext cx="1225402" cy="93276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flipH="1">
            <a:off x="1112506" y="4965576"/>
            <a:ext cx="812926" cy="47541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48926" y="5526471"/>
            <a:ext cx="810838" cy="47552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49889" y="6002000"/>
            <a:ext cx="810838" cy="47552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068299" y="5017041"/>
            <a:ext cx="810838" cy="47552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rot="21101575">
            <a:off x="1754181" y="5548650"/>
            <a:ext cx="810838" cy="4755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269645" y="5014950"/>
            <a:ext cx="1099438" cy="5115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780207" y="5719283"/>
            <a:ext cx="1099438" cy="51152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68224" y="1"/>
            <a:ext cx="11765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</a:t>
            </a:r>
            <a:r>
              <a:rPr lang="ru-RU" sz="2400" b="1" dirty="0" smtClean="0"/>
              <a:t>омоги </a:t>
            </a:r>
            <a:r>
              <a:rPr lang="ru-RU" sz="2400" b="1" dirty="0" smtClean="0"/>
              <a:t>рыбке-клоуну подобрать к каждой картинке подходящее решение задачи.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4944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67 0.03773 L -0.25534 -0.6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21666 0.67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006"/>
            <a:ext cx="12192000" cy="68630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235" y="403536"/>
            <a:ext cx="2049376" cy="14956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5388" y="918076"/>
            <a:ext cx="6683263" cy="53466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799" b="86185" l="18590" r="48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5" t="7304" r="50787" b="12285"/>
          <a:stretch/>
        </p:blipFill>
        <p:spPr>
          <a:xfrm>
            <a:off x="3144397" y="1224438"/>
            <a:ext cx="829994" cy="1336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7740" l="44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4222" y="3129655"/>
            <a:ext cx="1601720" cy="12544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50368" b="98162" l="7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39" t="45249"/>
          <a:stretch/>
        </p:blipFill>
        <p:spPr>
          <a:xfrm>
            <a:off x="9960659" y="1834669"/>
            <a:ext cx="1584081" cy="14184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50368" b="98162" l="7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39" t="45249"/>
          <a:stretch/>
        </p:blipFill>
        <p:spPr>
          <a:xfrm>
            <a:off x="2589273" y="2882135"/>
            <a:ext cx="1584081" cy="14184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61477" y="1164524"/>
            <a:ext cx="1603387" cy="12558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799" b="86185" l="18590" r="48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5" t="7304" r="50787" b="12285"/>
          <a:stretch/>
        </p:blipFill>
        <p:spPr>
          <a:xfrm>
            <a:off x="10077816" y="3835522"/>
            <a:ext cx="829994" cy="1336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68551" y="4790543"/>
            <a:ext cx="835224" cy="133514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7740" l="44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2318" y="403536"/>
            <a:ext cx="1601720" cy="12544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554289" y="4648824"/>
            <a:ext cx="1585097" cy="142049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9456" y="0"/>
            <a:ext cx="11972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</a:t>
            </a:r>
            <a:r>
              <a:rPr lang="ru-RU" sz="2000" b="1" dirty="0" smtClean="0"/>
              <a:t>омоги </a:t>
            </a:r>
            <a:r>
              <a:rPr lang="ru-RU" sz="2000" b="1" dirty="0" smtClean="0"/>
              <a:t>рыбке-клоуну заполнить пустые клетки подводными жителями, соблюдая правило: в каждом ряду и каждом столбике животное повторяется один раз.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5952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0.24726 -0.1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40013 -0.1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57618 0.6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5006"/>
            <a:ext cx="12192000" cy="68630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3994" y="4321980"/>
            <a:ext cx="2542252" cy="1932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3984" y="932420"/>
            <a:ext cx="2955492" cy="17884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8639" y="3009664"/>
            <a:ext cx="3010799" cy="18121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83489" y="3034049"/>
            <a:ext cx="3010798" cy="18121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7233" y="920227"/>
            <a:ext cx="2971437" cy="17884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89930" l="9934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4" r="17696" b="15177"/>
          <a:stretch/>
        </p:blipFill>
        <p:spPr>
          <a:xfrm>
            <a:off x="9845040" y="2175389"/>
            <a:ext cx="1911206" cy="15199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3556" b="97778" l="0" r="994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719" y="2015006"/>
            <a:ext cx="1578967" cy="16803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648" b="93737" l="0" r="95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290" y="4720432"/>
            <a:ext cx="2148110" cy="16576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3680" y="4932178"/>
            <a:ext cx="1396135" cy="17429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9456" y="0"/>
            <a:ext cx="11765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П</a:t>
            </a:r>
            <a:r>
              <a:rPr lang="ru-RU" sz="2000" b="1" dirty="0" err="1" smtClean="0"/>
              <a:t>омогирыбке-клоуну</a:t>
            </a:r>
            <a:r>
              <a:rPr lang="ru-RU" sz="2000" b="1" dirty="0" smtClean="0"/>
              <a:t> </a:t>
            </a:r>
            <a:r>
              <a:rPr lang="ru-RU" sz="2000" b="1" dirty="0" smtClean="0"/>
              <a:t>посадить в аквариумы морских обитателей: черепашку в верхний левый, морского конька в нижний левый, </a:t>
            </a:r>
            <a:r>
              <a:rPr lang="ru-RU" sz="2000" b="1" dirty="0" err="1" smtClean="0"/>
              <a:t>осьминожку</a:t>
            </a:r>
            <a:r>
              <a:rPr lang="ru-RU" sz="2000" b="1" dirty="0" smtClean="0"/>
              <a:t> в правый нижний, а золотую рыбку в верхний правый аквариумы.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832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0043 -0.6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3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6224 -0.305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2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50755 0.081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78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28841 -0.247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99"/>
            <a:ext cx="12192000" cy="68611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50519" y="3703320"/>
            <a:ext cx="3291840" cy="2788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30040" y="4922520"/>
            <a:ext cx="2834639" cy="1325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802880" y="3307080"/>
            <a:ext cx="1554480" cy="3230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921240" y="4191000"/>
            <a:ext cx="1874520" cy="205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15491" y="2543530"/>
            <a:ext cx="3234605" cy="1159789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0041" y="3742984"/>
            <a:ext cx="2834638" cy="117953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95142" y="2447529"/>
            <a:ext cx="1562218" cy="9327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2960" y="3115015"/>
            <a:ext cx="1874519" cy="1075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941" b="9926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82193" y="506788"/>
            <a:ext cx="2790825" cy="1295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7952" b="85944" l="16941" r="46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71" t="3778" r="49213" b="14000"/>
          <a:stretch/>
        </p:blipFill>
        <p:spPr>
          <a:xfrm flipH="1">
            <a:off x="4123050" y="426720"/>
            <a:ext cx="1704903" cy="30327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667" b="99333" l="2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907" y="957877"/>
            <a:ext cx="1905000" cy="1905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59067" y="190431"/>
            <a:ext cx="2887028" cy="25070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29184" y="0"/>
            <a:ext cx="11862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</a:t>
            </a:r>
            <a:r>
              <a:rPr lang="ru-RU" sz="2000" b="1" dirty="0" smtClean="0"/>
              <a:t>айди </a:t>
            </a:r>
            <a:r>
              <a:rPr lang="ru-RU" sz="2000" b="1" dirty="0" smtClean="0"/>
              <a:t>каждому жителю свой домик.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917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0185 L 0.27526 0.6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28294 0.436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3112 0.5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69154 0.5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5914" y="332148"/>
            <a:ext cx="2542252" cy="192650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05200" y="1950720"/>
            <a:ext cx="68275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xmlns="" val="23938949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114</Words>
  <Application>Microsoft Office PowerPoint</Application>
  <PresentationFormat>Произвольный</PresentationFormat>
  <Paragraphs>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Подводная  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Подводная  математика</dc:title>
  <dc:creator>Курникова Оля</dc:creator>
  <cp:lastModifiedBy>Домашний</cp:lastModifiedBy>
  <cp:revision>26</cp:revision>
  <dcterms:created xsi:type="dcterms:W3CDTF">2017-04-15T13:34:57Z</dcterms:created>
  <dcterms:modified xsi:type="dcterms:W3CDTF">2020-04-16T17:03:28Z</dcterms:modified>
</cp:coreProperties>
</file>