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0" r:id="rId4"/>
    <p:sldId id="257" r:id="rId5"/>
    <p:sldId id="262" r:id="rId6"/>
    <p:sldId id="259" r:id="rId7"/>
    <p:sldId id="260" r:id="rId8"/>
    <p:sldId id="258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s\descktop\depositphotos_2161300-stock-photo-colorful-paint-splashe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412777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48680"/>
            <a:ext cx="5976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i="1" dirty="0" smtClean="0">
                <a:solidFill>
                  <a:srgbClr val="002060"/>
                </a:solidFill>
              </a:rPr>
              <a:t>Если у Вас возник вопрос, чем заняться с детьми…..., то ответ в Вашем кухонном ящике!</a:t>
            </a:r>
          </a:p>
          <a:p>
            <a:pPr algn="ctr" fontAlgn="base"/>
            <a:r>
              <a:rPr lang="ru-RU" sz="3600" b="1" i="1" dirty="0" smtClean="0">
                <a:solidFill>
                  <a:srgbClr val="002060"/>
                </a:solidFill>
              </a:rPr>
              <a:t>Достаньте из ящика вилки, себе и ребенку, возьмите краски, </a:t>
            </a:r>
            <a:r>
              <a:rPr lang="ru-RU" sz="3600" b="1" i="1" dirty="0" smtClean="0">
                <a:solidFill>
                  <a:srgbClr val="002060"/>
                </a:solidFill>
              </a:rPr>
              <a:t>и</a:t>
            </a:r>
          </a:p>
          <a:p>
            <a:pPr algn="ctr" fontAlgn="base"/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создайте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арт</a:t>
            </a:r>
            <a:r>
              <a:rPr lang="ru-RU" sz="3600" b="1" i="1" dirty="0" smtClean="0">
                <a:solidFill>
                  <a:srgbClr val="002060"/>
                </a:solidFill>
              </a:rPr>
              <a:t> – объект!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s\descktop\depositphotos_2161300-stock-photo-colorful-paint-splashe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412777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908720"/>
            <a:ext cx="60486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002060"/>
                </a:solidFill>
              </a:rPr>
              <a:t>   Для </a:t>
            </a:r>
            <a:r>
              <a:rPr lang="ru-RU" sz="2800" b="1" dirty="0" smtClean="0">
                <a:solidFill>
                  <a:srgbClr val="002060"/>
                </a:solidFill>
              </a:rPr>
              <a:t>рисования </a:t>
            </a:r>
            <a:r>
              <a:rPr lang="ru-RU" sz="2800" b="1" dirty="0" smtClean="0">
                <a:solidFill>
                  <a:srgbClr val="002060"/>
                </a:solidFill>
              </a:rPr>
              <a:t>вилкой потребуется:</a:t>
            </a:r>
          </a:p>
          <a:p>
            <a:pPr fontAlgn="base"/>
            <a:endParaRPr lang="ru-RU" sz="2800" b="1" dirty="0" smtClean="0">
              <a:solidFill>
                <a:srgbClr val="002060"/>
              </a:solidFill>
            </a:endParaRPr>
          </a:p>
          <a:p>
            <a:pPr algn="ctr" fontAlgn="base"/>
            <a:r>
              <a:rPr lang="ru-RU" sz="2800" b="1" dirty="0" smtClean="0">
                <a:solidFill>
                  <a:srgbClr val="002060"/>
                </a:solidFill>
              </a:rPr>
              <a:t>- Вилка (удобней одноразовая)</a:t>
            </a:r>
          </a:p>
          <a:p>
            <a:pPr algn="ctr" fontAlgn="base"/>
            <a:r>
              <a:rPr lang="ru-RU" sz="2800" b="1" dirty="0" smtClean="0">
                <a:solidFill>
                  <a:srgbClr val="002060"/>
                </a:solidFill>
              </a:rPr>
              <a:t> - Бумага </a:t>
            </a:r>
            <a:r>
              <a:rPr lang="ru-RU" sz="2800" b="1" dirty="0" smtClean="0">
                <a:solidFill>
                  <a:srgbClr val="002060"/>
                </a:solidFill>
              </a:rPr>
              <a:t>для рисования</a:t>
            </a:r>
          </a:p>
          <a:p>
            <a:pPr algn="ctr" fontAlgn="base"/>
            <a:r>
              <a:rPr lang="ru-RU" sz="2800" b="1" dirty="0" smtClean="0">
                <a:solidFill>
                  <a:srgbClr val="002060"/>
                </a:solidFill>
              </a:rPr>
              <a:t>-  Краска </a:t>
            </a:r>
            <a:r>
              <a:rPr lang="ru-RU" sz="2800" b="1" dirty="0" smtClean="0">
                <a:solidFill>
                  <a:srgbClr val="002060"/>
                </a:solidFill>
              </a:rPr>
              <a:t>(гуашь или акриловая в </a:t>
            </a:r>
            <a:r>
              <a:rPr lang="ru-RU" sz="2800" b="1" dirty="0" smtClean="0">
                <a:solidFill>
                  <a:srgbClr val="002060"/>
                </a:solidFill>
              </a:rPr>
              <a:t>  тюбиках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</a:p>
          <a:p>
            <a:pPr algn="ctr" fontAlgn="base"/>
            <a:r>
              <a:rPr lang="ru-RU" sz="2800" b="1" dirty="0" smtClean="0">
                <a:solidFill>
                  <a:srgbClr val="002060"/>
                </a:solidFill>
              </a:rPr>
              <a:t>      -  Тарелочка</a:t>
            </a:r>
            <a:r>
              <a:rPr lang="ru-RU" sz="2800" b="1" dirty="0" smtClean="0">
                <a:solidFill>
                  <a:srgbClr val="002060"/>
                </a:solidFill>
              </a:rPr>
              <a:t>, желательно одноразовая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s\descktop\depositphotos_2161300-stock-photo-colorful-paint-splashe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412777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908720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32656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Принцип рисования вилкой очень простой, опускаете вилку обратной стороной в краску, после делаете отпечаток на листе бумаге.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https://im0-tub-ru.yandex.net/i?id=3c190ebd02594c1e3c34867e8e7c0c45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20888"/>
            <a:ext cx="4392488" cy="3125189"/>
          </a:xfrm>
          <a:prstGeom prst="rect">
            <a:avLst/>
          </a:prstGeom>
          <a:noFill/>
        </p:spPr>
      </p:pic>
      <p:pic>
        <p:nvPicPr>
          <p:cNvPr id="3074" name="Picture 2" descr="D:\userss\descktop\вилка-обратная-сторона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060848"/>
            <a:ext cx="2990850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zen_doc/195198/pub_5a139c16830905e3534203a8_5a139c36830905e3534203aa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643470" cy="4713123"/>
          </a:xfrm>
          <a:prstGeom prst="rect">
            <a:avLst/>
          </a:prstGeom>
          <a:noFill/>
        </p:spPr>
      </p:pic>
      <p:pic>
        <p:nvPicPr>
          <p:cNvPr id="14340" name="Picture 4" descr="https://st03.kakprosto.ru/images/article/2016/5/25/253862_57454da35c29257454da35c2d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71546"/>
            <a:ext cx="3500462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2.imgbb.ru/user/77/770401/201405/0beca992fde30c7ed5453414d9c0b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44404"/>
            <a:ext cx="8215370" cy="58421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367895/fba24691-c30d-4614-88a0-59f245a9df4e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86808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dn5.imgbb.ru/community/56/564237/201608/4367b5a64130659bcc08790cf3911f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215370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9e/08/fe/9e08fec1787474d535f74a57fe9381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181974" cy="55530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okuloncesitr.net/wp-content/uploads/2017/09/adamsakalbaskisi-1506090157nk8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4071966" cy="4927210"/>
          </a:xfrm>
          <a:prstGeom prst="rect">
            <a:avLst/>
          </a:prstGeom>
          <a:noFill/>
        </p:spPr>
      </p:pic>
      <p:pic>
        <p:nvPicPr>
          <p:cNvPr id="20484" name="Picture 4" descr="https://portal.iv-edu.ru/dep/mouoshuyarn/peremil_mbdou/DocLib/2017/%D0%9D%D0%B0%D1%88%D0%B8%20%D1%80%D0%B0%D0%B1%D0%BE%D1%82%D1%8B/%D0%BA%D0%BE%D0%BD%D0%BA%D1%83%D1%80%D1%81%D0%BD%D1%8B%D0%B5/image%20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9"/>
            <a:ext cx="3911229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94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Рисунки вилкой</dc:title>
  <dc:creator>Ришат</dc:creator>
  <cp:lastModifiedBy>Домашний</cp:lastModifiedBy>
  <cp:revision>7</cp:revision>
  <dcterms:created xsi:type="dcterms:W3CDTF">2020-04-16T09:09:54Z</dcterms:created>
  <dcterms:modified xsi:type="dcterms:W3CDTF">2020-04-16T10:20:36Z</dcterms:modified>
</cp:coreProperties>
</file>