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58" r:id="rId6"/>
    <p:sldId id="261" r:id="rId7"/>
    <p:sldId id="263" r:id="rId8"/>
    <p:sldId id="278" r:id="rId9"/>
    <p:sldId id="277" r:id="rId10"/>
    <p:sldId id="259" r:id="rId11"/>
    <p:sldId id="272" r:id="rId12"/>
    <p:sldId id="264" r:id="rId13"/>
    <p:sldId id="273" r:id="rId14"/>
    <p:sldId id="266" r:id="rId15"/>
    <p:sldId id="267" r:id="rId16"/>
    <p:sldId id="276" r:id="rId17"/>
    <p:sldId id="279" r:id="rId18"/>
    <p:sldId id="265" r:id="rId19"/>
    <p:sldId id="274" r:id="rId20"/>
    <p:sldId id="275" r:id="rId21"/>
    <p:sldId id="287" r:id="rId22"/>
    <p:sldId id="268" r:id="rId23"/>
    <p:sldId id="280" r:id="rId24"/>
    <p:sldId id="281" r:id="rId25"/>
    <p:sldId id="282" r:id="rId26"/>
    <p:sldId id="283" r:id="rId27"/>
    <p:sldId id="284" r:id="rId28"/>
    <p:sldId id="286" r:id="rId29"/>
    <p:sldId id="289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34"/>
          <c:h val="0.8431732650045983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95328"/>
        <c:axId val="116196864"/>
      </c:barChart>
      <c:catAx>
        <c:axId val="11619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196864"/>
        <c:crosses val="autoZero"/>
        <c:auto val="1"/>
        <c:lblAlgn val="ctr"/>
        <c:lblOffset val="100"/>
        <c:noMultiLvlLbl val="0"/>
      </c:catAx>
      <c:valAx>
        <c:axId val="116196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195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188024" y="4509120"/>
            <a:ext cx="3955976" cy="20162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Ельникова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Светлана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Николаевна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апрель 2020</a:t>
            </a: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г</a:t>
            </a: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cap="small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г.Самара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Пластилиновая живопись»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МБДОУ «Детский сад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№335»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общеразвивающего вида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320480" cy="3384376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-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обратной стороны горизонтальной поверхности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(с обозначением контура).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837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146" name="Picture 2" descr="D:\Юля-2\Все о пластилине\Пластилиновые поделки\6(150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4650271" cy="3869829"/>
          </a:xfrm>
          <a:prstGeom prst="flowChartAlternateProcess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Юля-2\Все о пластилине\Пластилиновые поделки\detsad-8054-14336615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132856"/>
            <a:ext cx="3024336" cy="44240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219" name="Picture 3" descr="D:\Юля-2\Все о пластилине\Пластилиновые поделки\1370708364_sdc11377_640x8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132856"/>
            <a:ext cx="3168352" cy="4416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2852936"/>
            <a:ext cx="2352675" cy="32861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708920"/>
            <a:ext cx="3454619" cy="24697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я-2\Все о пластилине\Пластилиновые поделки\dsc_10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88840"/>
            <a:ext cx="2532799" cy="3337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2" descr="D:\Юля-2\Все о пластилине\Пластилиновые поделки\595_eb76c0c98ac56d62c03f34530cd1ee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4365104"/>
            <a:ext cx="2976331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Рисунок 4" descr="http://ped-kopilka.ru/upload/blogs/13576_c35c3d341da2e047f329941d04f6ab67.jpg.jpg"/>
          <p:cNvPicPr/>
          <p:nvPr/>
        </p:nvPicPr>
        <p:blipFill>
          <a:blip r:embed="rId4" cstate="screen"/>
          <a:srcRect t="-1334"/>
          <a:stretch>
            <a:fillRect/>
          </a:stretch>
        </p:blipFill>
        <p:spPr bwMode="auto">
          <a:xfrm>
            <a:off x="5508104" y="2420888"/>
            <a:ext cx="3424485" cy="28803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4" name="Picture 2" descr="D:\Юля-2\image-6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1556792"/>
            <a:ext cx="2430785" cy="26547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44824"/>
            <a:ext cx="90730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Рисунок 10" descr="C:\Users\Лена\Desktop\podelki_iz_testa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28192">
            <a:off x="5230278" y="3284984"/>
            <a:ext cx="3358965" cy="32440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2" name="Picture 2" descr="D:\Юля-2\Все о пластилине\Пластилиновые поделки\6563_54a71df096b1be718120c2cf75490c1b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94835">
            <a:off x="1498352" y="3212976"/>
            <a:ext cx="2864643" cy="34563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D:\Юля-2\Все о пластилине\Пластилиновые поделки\vOanlvSilo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284984"/>
            <a:ext cx="4680520" cy="33248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Рисунок 3" descr="http://ped-kopilka.ru/upload/blogs/4a45673a45acf08fcd89c7c92f1680b3.jp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744416" cy="24556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988840"/>
            <a:ext cx="3823773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9" name="Picture 5" descr="D:\Юля-2\Все о пластилине\Пластилиновые поделки\DSC047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60848"/>
            <a:ext cx="3318470" cy="4362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изображение больших участков картины на горизонтальной поверхности и придание им фактуры. 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Taechka\Desktop\фото 2\DSCN16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00581">
            <a:off x="839259" y="3784621"/>
            <a:ext cx="3096344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Объект 3" descr="лепим из пластилина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61046">
            <a:off x="4893425" y="3628060"/>
            <a:ext cx="3460085" cy="2910179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39552" y="2636912"/>
            <a:ext cx="8100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миллефиори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горизонтальной поверхности, с последовательным нанесением слоев.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5" descr="al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31462" y="2060848"/>
            <a:ext cx="2961018" cy="2563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4" name="Рисунок 227" descr="al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5" y="4089201"/>
            <a:ext cx="2821554" cy="258394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5" name="Рисунок 212" descr="al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988840"/>
            <a:ext cx="2736304" cy="252028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645024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501008"/>
            <a:ext cx="3524730" cy="32129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m.ru/upload/blogs/c84b672aa24552d11d8f50bea52c02ba.jp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564904"/>
            <a:ext cx="3600400" cy="331236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37071-14233057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988840"/>
            <a:ext cx="4097318" cy="464176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Этапы осваивания различных видов пластилинографии: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Вторая младшая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прямая пластилинография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Средняя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мозаичная пластилинография, контурная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Старшая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фактурная пластилинография, модульная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Подготовительная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 многослойная пластилинография (миллефиори)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8800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Мы волшебным пластилином создаём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свои картины.</a:t>
            </a:r>
          </a:p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Старшая 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группа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D:\Юля-2\Пластилиновые работы моих детей\Снежинка-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56992"/>
            <a:ext cx="3047003" cy="30689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2" descr="D:\Юля-2\Пластилиновые работы моих детей\Самолёт Вики Брус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284984"/>
            <a:ext cx="4038710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Кувандыкова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Злата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Люсин Семен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Юля-2\Пластилиновые работы моих детей\Цветок для мамы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2060848"/>
            <a:ext cx="3168352" cy="41764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4" descr="D:\Юля-2\Пластилиновые работы моих детей\Ракета-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971600" y="1988840"/>
            <a:ext cx="3456386" cy="46085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3568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Лобачев Артем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100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Ямковая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Милана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Юля-2\Пластилиновые работы моих детей\Матрешка-3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916832"/>
            <a:ext cx="3384376" cy="451250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6147" name="Picture 3" descr="D:\Юля-2\Пластилиновые работы моих детей\Ландыш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132856"/>
            <a:ext cx="3240360" cy="40804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Лукьянова Алена 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Неоменко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Софья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Юля-2\Пластилиновые работы моих детей\IMG_20151201_1723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636912"/>
            <a:ext cx="4392488" cy="31683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4" descr="D:\Юля-2\Пластилиновые работы моих детей\Вишенки Яся пряма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060848"/>
            <a:ext cx="2952328" cy="40324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Кинзебаева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Ульяна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Михайленко Илья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Юля-2\Пластилиновые работы моих детей\Гриб мухомор-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132856"/>
            <a:ext cx="3138432" cy="3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56612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Быстрова Евгения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Грибочек-мухоморчик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</a:p>
          <a:p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132856"/>
            <a:ext cx="3672408" cy="3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914924" y="576139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Власова Дарья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060848"/>
            <a:ext cx="6216190" cy="45767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Коллективная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работа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11 группа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Юля-2\Пластилиновые работы моих детей\Чебурашка Соня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3024336" cy="38965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983594"/>
            <a:ext cx="2902221" cy="38715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952389" y="609329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Фадеева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Аделина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87727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Ефимов Ярослав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88840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формирование навыков работы с пластилином, пробуждение интереса к лепке;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освоение новых приемов (скатывания, надавливания, размазывания) и создание с их помощью сюжетных картин;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обучение умению ориентироваться на листе бумаги;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мелкой моторики;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ознакомление с окружающим миром;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творческих способностей.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700808"/>
            <a:ext cx="84249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екомендации:</a:t>
            </a:r>
            <a:endParaRPr lang="ru-RU" sz="3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Твердый пластилин можно разогреть.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в работе плотный картон.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покрыть готовую работу лаком для волос.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физкультминутки.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работе можно использовать спокойную, лирическую музыку.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сюжетных картинок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87735">
            <a:off x="4995755" y="3044306"/>
            <a:ext cx="3376675" cy="21542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Основные приемы лепки, </a:t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используемые в пластилинографии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Контурная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/>
          </a:p>
        </p:txBody>
      </p:sp>
      <p:pic>
        <p:nvPicPr>
          <p:cNvPr id="3" name="Picture 2" descr="D:\Юля-2\Все о пластилине\Пластилиновые поделки\2254_43ceb250c020f718bcef2e1c4f602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420888"/>
            <a:ext cx="3960440" cy="30325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Юля-2\Все о пластилине\Пластилиновые поделки\9291206_338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5331634" cy="367520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171" name="Picture 3" descr="D:\Юля-2\Все о пластилине\Пластилиновые поделки\5xN46gOul4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132856"/>
            <a:ext cx="2845956" cy="37650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1366</TotalTime>
  <Words>433</Words>
  <Application>Microsoft Office PowerPoint</Application>
  <PresentationFormat>Экран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2</vt:lpstr>
      <vt:lpstr>Подготовила: воспитатель  Ельникова Светлана Николаевна апрель 2020г г.Самара</vt:lpstr>
      <vt:lpstr>                                                  </vt:lpstr>
      <vt:lpstr>Задачи:</vt:lpstr>
      <vt:lpstr>Презентация PowerPoint</vt:lpstr>
      <vt:lpstr> Материалы для создания пластилиновой картины:</vt:lpstr>
      <vt:lpstr>Основные приемы лепки,  используемые в пластилинографии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Презентация PowerPoint</vt:lpstr>
      <vt:lpstr>Презентация PowerPoint</vt:lpstr>
      <vt:lpstr>Обратная  пластилинография (витражная) - изображение лепной картины с   обратной стороны горизонтальной поверхности  (с обозначением контура).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Никита</cp:lastModifiedBy>
  <cp:revision>144</cp:revision>
  <dcterms:created xsi:type="dcterms:W3CDTF">2014-02-22T19:28:09Z</dcterms:created>
  <dcterms:modified xsi:type="dcterms:W3CDTF">2020-04-15T18:34:11Z</dcterms:modified>
</cp:coreProperties>
</file>