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CD6B1-7751-4101-92D7-E3498EE51D5F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7530-82B0-47A4-A091-CBABB9DB67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71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7530-82B0-47A4-A091-CBABB9DB67D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7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24EBB-9AAC-4945-A67A-DFBC760B4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9EF01E-A734-43F7-96D5-40C3A3475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D8E39-BC2B-4D37-88A9-495D1D2B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9BEFB-155C-4A5E-8357-9C3FCB27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ECEB2C-DBC9-42D3-8818-4F3FB81D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2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5E53A-9AC5-46E6-A99D-15861A19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34F4EA-32B1-4E94-8252-CA2BA4C9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2AD683-CAFD-4605-828A-E91E79D3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43EB4-1D43-426E-93BC-1FDEA8C7B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F84186-3165-4D45-9027-1827CFFE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2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5A6A95-23FC-4867-B4B4-A1FF66B74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F562F8-11FB-4174-98DF-B6A599622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E5F9C3-4D8A-4CFA-9CE6-EFD48F8E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3743C-F07F-46F1-AE2D-EC1FB609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62FB94-183E-4F6D-8093-A259C385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2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DDC6-E6B9-46A3-9159-31CCADC9F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044E8-A22A-4204-A4C4-25AD2D136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9A01B8-3601-4C9F-9C1A-2675B0C05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DB4CF-51FD-4549-BE18-7C3AB85E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AFAADB-2D37-4EB5-BD67-48DDA01F0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24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59874-9B26-4B98-8BE4-BD98FD6C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CFD726-7880-4F34-8E88-3A7C1C22B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8DB166-BAAD-47C3-972F-74670DA0B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42D336-DF6F-4FFD-AC0C-8D9A8CC11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2F6A2-C767-4637-B361-D40D8BEC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87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72874-DB69-408F-AF70-6230364D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1FE2F-0045-4AAC-8B31-A8A58883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55F0FD-C7B6-4E55-B1D3-E8A54615E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A66533-F963-4EC7-BC11-EBE63AD40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309EBC-3C3B-4165-A2A2-458E10A25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C6D7D6-5911-4962-ACF3-56A47301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06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F3FA2-8F23-4628-BCC2-0011A27CD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11387-4877-406A-8CA2-1AB1817AF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9D39E2-7567-49B2-856A-2E98FEA03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5E9236-A4A5-451E-B1F4-9B51FD4C3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1C4DC-18A5-430B-9865-7FD25C0B0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2C42B0-5164-4FFC-87E5-E8C96E14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77A19C-EE1C-4AEE-B725-30B8F19A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90911A-9BBA-4260-BEF7-501CE84A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7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EFF68-0316-4E55-93B7-1DAD1D57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3AA583-6C85-42DE-8C17-129A8AC4C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566D0A-BB65-4465-BA26-62893DB0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4427DA-4BD2-4F89-AC6D-08AAB80B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16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F34B2B-09BE-425E-ABA3-C80BCF1F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CFEAAB-B110-429B-BA77-635CE4CA3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A7B945-2153-4853-B22D-126FB3FB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4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626EF-C6A9-4226-A442-07502D03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A41FA-715D-4D4C-9113-4689B771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6315F4-32D0-4895-AAA4-5BF2F8C17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DCF36B-ED0B-47F4-B93D-C7E6A75F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936801-CA5D-4BA0-8D5A-0ED4E8742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50E9E-A1A2-41FC-8161-182609D2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65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3B023-4833-4D19-A759-6AAC2392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6ABA2E-C11A-499B-BEAF-019AAD362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AC1908-5F81-4BBF-992A-6145AE469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05356C-7968-40C1-A262-E290D8FB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13E62F-39EE-4CBF-8CA1-39287E0C5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D998E6-B300-4BF8-ABCF-A3088538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48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603D6-5598-4938-BABA-F02373437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8E8320-80BB-49D7-B974-3FDF27632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02726-BB48-4973-98D2-DED0688D7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DB14D-D6E6-4174-9A47-D5D1A3991F85}" type="datetimeFigureOut">
              <a:rPr lang="ru-RU" smtClean="0"/>
              <a:t>22.10.2017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F80E4-C17D-440E-A138-776EA750C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8B28F6-2AFA-4493-A00E-EFDFD6EA5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B580-5B48-44C7-A559-3C8399DFB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70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9.png"/><Relationship Id="rId18" Type="http://schemas.microsoft.com/office/2007/relationships/hdphoto" Target="../media/hdphoto18.wdp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microsoft.com/office/2007/relationships/hdphoto" Target="../media/hdphoto15.wdp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microsoft.com/office/2007/relationships/hdphoto" Target="../media/hdphoto14.wdp"/><Relationship Id="rId19" Type="http://schemas.openxmlformats.org/officeDocument/2006/relationships/image" Target="../media/image22.png"/><Relationship Id="rId4" Type="http://schemas.microsoft.com/office/2007/relationships/hdphoto" Target="../media/hdphoto11.wdp"/><Relationship Id="rId9" Type="http://schemas.openxmlformats.org/officeDocument/2006/relationships/image" Target="../media/image17.png"/><Relationship Id="rId14" Type="http://schemas.microsoft.com/office/2007/relationships/hdphoto" Target="../media/hdphoto16.wdp"/><Relationship Id="rId22" Type="http://schemas.microsoft.com/office/2007/relationships/hdphoto" Target="../media/hdphoto2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68534D-E0BE-4882-B1E2-00006016E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36037" b="4220"/>
          <a:stretch/>
        </p:blipFill>
        <p:spPr>
          <a:xfrm>
            <a:off x="0" y="0"/>
            <a:ext cx="12191496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36DECC0-14FE-45EB-91FE-3425C186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123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/>
              <a:t>Муниципальное бюджетное дошкольное </a:t>
            </a:r>
            <a:br>
              <a:rPr lang="ru-RU" sz="2700" b="1" i="1" dirty="0"/>
            </a:br>
            <a:r>
              <a:rPr lang="ru-RU" sz="2700" b="1" i="1" dirty="0"/>
              <a:t>образовательное учреждение</a:t>
            </a:r>
            <a:br>
              <a:rPr lang="ru-RU" sz="2700" b="1" i="1" dirty="0"/>
            </a:br>
            <a:r>
              <a:rPr lang="ru-RU" sz="2700" b="1" i="1" dirty="0"/>
              <a:t>«Детский сад комбинированного вида № 335»</a:t>
            </a:r>
            <a:br>
              <a:rPr lang="ru-RU" sz="2700" b="1" i="1" dirty="0"/>
            </a:br>
            <a:r>
              <a:rPr lang="ru-RU" sz="2700" b="1" i="1" dirty="0"/>
              <a:t> городского округа Самара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022869B-ED71-4B61-8F92-7782C109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639"/>
            <a:ext cx="10515600" cy="4104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ДОМАШНИЕ ЖИВОТНЫЕ</a:t>
            </a:r>
          </a:p>
          <a:p>
            <a:pPr marL="0" indent="0" algn="r">
              <a:buNone/>
            </a:pPr>
            <a:r>
              <a:rPr lang="ru-RU" b="1" i="1" dirty="0"/>
              <a:t>Подготовила Курникова О.Ю.</a:t>
            </a:r>
          </a:p>
        </p:txBody>
      </p:sp>
    </p:spTree>
    <p:extLst>
      <p:ext uri="{BB962C8B-B14F-4D97-AF65-F5344CB8AC3E}">
        <p14:creationId xmlns:p14="http://schemas.microsoft.com/office/powerpoint/2010/main" val="285314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FD4-5F83-44D7-A074-6EB971BC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662" r="-324" b="9943"/>
          <a:stretch/>
        </p:blipFill>
        <p:spPr>
          <a:xfrm rot="5400000">
            <a:off x="2606040" y="-2606040"/>
            <a:ext cx="6979920" cy="12192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C6E14FA-5B0C-425E-99D2-7F84FE20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Назови одним словом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8BC1D4-3244-40E1-81E3-B19A2CD66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0" y="1545336"/>
            <a:ext cx="6370320" cy="445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FD4-5F83-44D7-A074-6EB971BCE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662" r="-324" b="9943"/>
          <a:stretch/>
        </p:blipFill>
        <p:spPr>
          <a:xfrm rot="5400000">
            <a:off x="2606040" y="-2663305"/>
            <a:ext cx="697992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C3BBB-60F4-443C-BDF5-2AD78657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</a:rPr>
              <a:t>Назови детеныша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7D0B77-AD9C-49F8-AEE2-9AFDCAF9F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3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1933" y="1634196"/>
            <a:ext cx="1744028" cy="1671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14F627-65E6-4219-994D-7F273D081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4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6576" y="313532"/>
            <a:ext cx="2752725" cy="304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0CBB91-A234-4686-9250-F8489CEF80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100000" l="16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6492" y="4110039"/>
            <a:ext cx="1438993" cy="17421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DF5499-DB85-4B3F-9B07-372BFF0B1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6" b="100000" l="9684" r="883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43" y="4110038"/>
            <a:ext cx="3277362" cy="2461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510159-67AE-4FCB-9FDF-4C647D1BEB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80" l="0" r="9875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8999" y="3626062"/>
            <a:ext cx="2649856" cy="27510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215600-5F78-4AC2-BBE9-4F1AF3725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292" y="5001607"/>
            <a:ext cx="1562100" cy="1638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D59D09-830C-44DE-A825-D0531D93C0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35909" y="3607118"/>
            <a:ext cx="1626679" cy="10058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168D19-BEA5-4D32-924B-61FD06F871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157" l="0" r="96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3988" y="788866"/>
            <a:ext cx="3187971" cy="23059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6C75E6-8274-4AB8-9B89-88DAC907B9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960" y="1837532"/>
            <a:ext cx="2381250" cy="2514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62791A-1490-424C-9D9C-7390351D0F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587" r="960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098" y="1634196"/>
            <a:ext cx="1690139" cy="177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4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FD4-5F83-44D7-A074-6EB971BC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662" r="-324" b="9943"/>
          <a:stretch/>
        </p:blipFill>
        <p:spPr>
          <a:xfrm rot="5400000">
            <a:off x="2606040" y="-2529890"/>
            <a:ext cx="6979920" cy="12192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9148AA-4373-4ECE-90A9-02EF4EE0D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9" b="98551" l="0" r="98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1421" y="859812"/>
            <a:ext cx="2167073" cy="1869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F934EE-D86D-48CC-B01A-49EA87EC1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7" b="93220" l="5833" r="90000"/>
                    </a14:imgEffect>
                  </a14:imgLayer>
                </a14:imgProps>
              </a:ext>
            </a:extLst>
          </a:blip>
          <a:srcRect l="8552" t="13441" r="9169" b="10120"/>
          <a:stretch/>
        </p:blipFill>
        <p:spPr>
          <a:xfrm>
            <a:off x="1949290" y="642148"/>
            <a:ext cx="3247550" cy="2225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12C20-9B4A-4FD2-B7EA-1C8F90D61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5" b="96815" l="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8080" y="1233487"/>
            <a:ext cx="1524000" cy="1495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5E5953-6C60-4C6B-AD21-E9B4AFC80A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653" r="922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770" y="1486136"/>
            <a:ext cx="1678529" cy="1620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A882FB-19EB-4A76-A3C3-01997474D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rcRect l="26686" r="27600"/>
          <a:stretch/>
        </p:blipFill>
        <p:spPr>
          <a:xfrm>
            <a:off x="4802370" y="2540563"/>
            <a:ext cx="1737360" cy="27037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5C540E-22BB-4B5A-A8FA-5137D12F1A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80" b="32213" l="11877" r="31089"/>
                    </a14:imgEffect>
                  </a14:imgLayer>
                </a14:imgProps>
              </a:ext>
            </a:extLst>
          </a:blip>
          <a:srcRect l="12324" t="3770" r="66801" b="64889"/>
          <a:stretch/>
        </p:blipFill>
        <p:spPr>
          <a:xfrm>
            <a:off x="5882148" y="3561775"/>
            <a:ext cx="2044984" cy="21493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66A505-0EB7-4B85-B996-545F94C49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491" l="9195" r="896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1144" y="3638405"/>
            <a:ext cx="1657350" cy="21717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8FDB28F-1AED-45F5-940D-A19FA5EB6C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421" l="9794" r="896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42098" y="4215765"/>
            <a:ext cx="1847850" cy="1809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4912D7-1362-49BC-961E-1C5422EC4A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8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77970" y="3738701"/>
            <a:ext cx="2171931" cy="20153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5C981B-6010-4CE4-8656-5A860C903C6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111" l="4889" r="90000"/>
                    </a14:imgEffect>
                  </a14:imgLayer>
                </a14:imgProps>
              </a:ext>
            </a:extLst>
          </a:blip>
          <a:srcRect r="24127" b="7334"/>
          <a:stretch/>
        </p:blipFill>
        <p:spPr>
          <a:xfrm>
            <a:off x="248364" y="4636434"/>
            <a:ext cx="1371975" cy="16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9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FD4-5F83-44D7-A074-6EB971BC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662" r="-324" b="9943"/>
          <a:stretch/>
        </p:blipFill>
        <p:spPr>
          <a:xfrm rot="5400000">
            <a:off x="2606040" y="-2606040"/>
            <a:ext cx="697992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B0E5B-5E78-4EAF-9993-C411D69FD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i="1" dirty="0">
                <a:solidFill>
                  <a:srgbClr val="FF0000"/>
                </a:solidFill>
              </a:rPr>
              <a:t>Накорми животное</a:t>
            </a:r>
          </a:p>
        </p:txBody>
      </p:sp>
      <p:pic>
        <p:nvPicPr>
          <p:cNvPr id="1027" name="Picture 3" descr="G:\Razvivayushchaya_igra_pazly_Kto_chto_est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2" t="36268" r="9562" b="37164"/>
          <a:stretch/>
        </p:blipFill>
        <p:spPr bwMode="auto">
          <a:xfrm>
            <a:off x="6250674" y="5003504"/>
            <a:ext cx="1419367" cy="1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Razvivayushchaya_igra_pazly_Kto_chto_est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7" t="35572" r="41841" b="36966"/>
          <a:stretch/>
        </p:blipFill>
        <p:spPr bwMode="auto">
          <a:xfrm>
            <a:off x="1187355" y="1859508"/>
            <a:ext cx="1460311" cy="15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Razvivayushchaya_igra_pazly_Kto_chto_est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3" t="68268" r="29861" b="5165"/>
          <a:stretch/>
        </p:blipFill>
        <p:spPr bwMode="auto">
          <a:xfrm>
            <a:off x="2961563" y="5003504"/>
            <a:ext cx="1419367" cy="1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Razvivayushchaya_igra_pazly_Kto_chto_est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2" t="67811" r="59273" b="5204"/>
          <a:stretch/>
        </p:blipFill>
        <p:spPr bwMode="auto">
          <a:xfrm>
            <a:off x="6496334" y="1873155"/>
            <a:ext cx="1665028" cy="154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Razvivayushchaya_igra_pazly_Kto_chto_est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8" t="66050" r="4548" b="11612"/>
          <a:stretch/>
        </p:blipFill>
        <p:spPr bwMode="auto">
          <a:xfrm>
            <a:off x="4622043" y="4930148"/>
            <a:ext cx="1351127" cy="15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Razvivayushchaya_igra_pazly_Kto_chto_est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512" r="28229" b="12080"/>
          <a:stretch/>
        </p:blipFill>
        <p:spPr bwMode="auto">
          <a:xfrm>
            <a:off x="9608025" y="1984329"/>
            <a:ext cx="1468270" cy="13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Razvivayushchaya_igra_pazly_Kto_chto_est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1" t="38398" r="52667" b="39284"/>
          <a:stretch/>
        </p:blipFill>
        <p:spPr bwMode="auto">
          <a:xfrm>
            <a:off x="7945271" y="5003504"/>
            <a:ext cx="1376149" cy="157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Razvivayushchaya_igra_pazly_Kto_chto_est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38836" r="77980" b="39731"/>
          <a:stretch/>
        </p:blipFill>
        <p:spPr bwMode="auto">
          <a:xfrm>
            <a:off x="3671247" y="1915805"/>
            <a:ext cx="1398895" cy="151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77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FD4-5F83-44D7-A074-6EB971BC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662" r="-324" b="9943"/>
          <a:stretch/>
        </p:blipFill>
        <p:spPr>
          <a:xfrm rot="5400000">
            <a:off x="2606040" y="-2606040"/>
            <a:ext cx="697992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CAA12-0BB2-474D-8862-B0D77B68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Кто где живет?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" r="53605" b="6993"/>
          <a:stretch/>
        </p:blipFill>
        <p:spPr bwMode="auto">
          <a:xfrm>
            <a:off x="3948806" y="4729977"/>
            <a:ext cx="1626245" cy="17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8"/>
          <a:stretch/>
        </p:blipFill>
        <p:spPr bwMode="auto">
          <a:xfrm>
            <a:off x="1214651" y="1443772"/>
            <a:ext cx="131634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G:\119051472_kot__korzink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" t="7065" r="58801" b="4827"/>
          <a:stretch/>
        </p:blipFill>
        <p:spPr bwMode="auto">
          <a:xfrm>
            <a:off x="1075233" y="4651169"/>
            <a:ext cx="1455763" cy="17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119051472_kot__korzink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7"/>
          <a:stretch/>
        </p:blipFill>
        <p:spPr bwMode="auto">
          <a:xfrm>
            <a:off x="8461613" y="1593258"/>
            <a:ext cx="1496941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119051473_kurica__nases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6"/>
          <a:stretch/>
        </p:blipFill>
        <p:spPr bwMode="auto">
          <a:xfrm>
            <a:off x="6720386" y="4729977"/>
            <a:ext cx="1481919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119051473_kurica__nases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/>
          <a:stretch/>
        </p:blipFill>
        <p:spPr bwMode="auto">
          <a:xfrm>
            <a:off x="3431273" y="1593258"/>
            <a:ext cx="1330657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119051490_schenok__budk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4"/>
          <a:stretch/>
        </p:blipFill>
        <p:spPr bwMode="auto">
          <a:xfrm>
            <a:off x="5813946" y="1561508"/>
            <a:ext cx="1483294" cy="16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119051490_schenok__budk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33"/>
          <a:stretch/>
        </p:blipFill>
        <p:spPr bwMode="auto">
          <a:xfrm>
            <a:off x="9018500" y="4528403"/>
            <a:ext cx="1503924" cy="162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21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FD4-5F83-44D7-A074-6EB971BCE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" t="3662" r="-324" b="9943"/>
          <a:stretch/>
        </p:blipFill>
        <p:spPr>
          <a:xfrm rot="5400000">
            <a:off x="2606040" y="-2606040"/>
            <a:ext cx="6979920" cy="12192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F59E0-A1D9-4282-8893-9252A8EF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85995"/>
          </a:xfrm>
        </p:spPr>
        <p:txBody>
          <a:bodyPr>
            <a:normAutofit/>
          </a:bodyPr>
          <a:lstStyle/>
          <a:p>
            <a:pPr algn="ctr"/>
            <a:r>
              <a:rPr lang="ru-RU" sz="9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12586025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25</Words>
  <Application>Microsoft Office PowerPoint</Application>
  <PresentationFormat>Широкоэкранный</PresentationFormat>
  <Paragraphs>9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Муниципальное бюджетное дошкольное  образовательное учреждение «Детский сад комбинированного вида № 335»  городского округа Самара </vt:lpstr>
      <vt:lpstr>Назови одним словом</vt:lpstr>
      <vt:lpstr>Назови детеныша</vt:lpstr>
      <vt:lpstr>Презентация PowerPoint</vt:lpstr>
      <vt:lpstr>Накорми животное</vt:lpstr>
      <vt:lpstr>Кто где живет?</vt:lpstr>
      <vt:lpstr>Молодцы!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Курникова Оля</dc:creator>
  <cp:lastModifiedBy>Курникова Оля</cp:lastModifiedBy>
  <cp:revision>13</cp:revision>
  <dcterms:created xsi:type="dcterms:W3CDTF">2017-10-14T15:43:52Z</dcterms:created>
  <dcterms:modified xsi:type="dcterms:W3CDTF">2017-10-22T12:07:09Z</dcterms:modified>
</cp:coreProperties>
</file>