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3" r:id="rId4"/>
    <p:sldId id="269" r:id="rId5"/>
    <p:sldId id="265" r:id="rId6"/>
    <p:sldId id="270" r:id="rId7"/>
    <p:sldId id="271" r:id="rId8"/>
    <p:sldId id="272" r:id="rId9"/>
    <p:sldId id="266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43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5930EB-F3C1-4FD9-B346-E97BF63A9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EF3A282-45B3-40F4-B070-4E79A3BBF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28855EC-4BC0-4E86-A9CE-C6206401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6369B5-F433-434F-8BD7-01441B86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2AB8243-CBCE-4976-AE59-C6251AEA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07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65A13B-1BD5-4375-938F-D0A5452F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31C412E-1441-4F0B-830D-C198B6DD0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EB05ED7-B3B0-4D17-A2A6-941013FD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5883FB-3CF5-48A4-BB89-216F232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BDC20B-3B46-4FEF-AAD7-3A539E21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62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397F16E-9209-4118-96B5-7EA28A1A6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68EED39-6EBB-4C50-A050-4B5E94B32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708CB1-E96C-43B9-B218-54866033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7B0E31-FCDC-4FC8-9373-E984643F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06D813-35D8-4E7D-A55E-39BF95E1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69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9207CC-17A2-4C87-9C62-2D48E5C1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0C1933A-D24A-444B-90C2-53AC8836A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E6A5F6-B272-4959-90A3-F342EB8E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5CC63E-3F65-45DB-AFCB-179C20EA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CCC51B-B2B8-47DD-A788-7A3C618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26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92104C-4E5C-45F2-AEF0-96855DC4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B83441-FA42-4C81-B054-243E27E8B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F61BEF-700A-482C-BD83-2C2A2D09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0645E1-6DA6-4523-8D1E-D9C23F8E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62EA237-44D1-4206-AD96-7EBD96CD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58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015107-C400-4B74-ACA0-65C5845E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B72BAC-0C05-41E2-B293-6DF1CA9D7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C93A16-E1C7-45E3-B5AA-6A8546821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685EEB7-45AD-4AAA-9CDA-262AAD26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F0EE32-9CD7-4B53-823F-4C188A61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FBBF17C-5E94-4387-957D-FAF5716B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688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FBAE46-4953-438D-BB06-F387AA4B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67DE8E-B85E-476B-8087-57927FD6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7A83CFB-B986-49D3-B01A-2694CEFF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D160AF5-8E79-49CB-BDCA-0CCAB6668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FE80FC1-4DCA-4411-9F62-3DA806666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07CCFCD-361C-42D4-856F-B68CE807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8F50231-782F-44E7-B27B-C2D97FF5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E050A11-2412-49B3-A3C6-1CEFCD45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66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7F8B27-E9C3-43AC-85F4-E98F5EE0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47C0AB1-915A-427C-96C8-237A9463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27AD7E-935C-423F-B9EA-6844FDA0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E8F0C0-ABD6-4A1A-8DC2-340322F4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78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6FEB5E3-ED0D-448D-9556-AE41C64C4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AF359AA-ED6F-49BB-8F1C-103368A6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A732BEE-5F4B-44A0-85AA-376AA615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47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B5EF07-46DB-408A-98F4-299254C0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86913B6-EF4D-43DC-A834-C4760DD7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AB8D33-5228-4B1B-A3B1-3AB1A79A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07A175-0A89-4F25-95B5-AA17692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CBB3448-3318-4311-96B2-73865A35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ECB776-11B2-4952-8298-88F5AF85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15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E5FF27-A8C0-4795-B25A-1E3B65A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BD51556-F876-42D8-B15D-21D8DB3BD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CA41F0A-EAE8-49EC-9E39-218629B67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2EFCB3-B0EC-4545-ACB1-AE5628CD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2101AB1-DE3E-4145-8340-F4277C72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B0BD64-C592-4D71-AB25-17CEA166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40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00E7B9-2494-4578-A3C5-AE91033C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2F6D89-34D3-4B17-BCAC-C9D0E424C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8E549E-9783-43EB-B054-C83367D1A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62857-04E8-4A61-8B9B-DB739D03CD6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F56CB8-151C-4B7F-8179-678DEFD71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C3984D-82EB-4EF6-BFF2-B82E8840E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BBF78-9057-467A-BF5A-2A534EF48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252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13B999-3034-48B8-82B4-8584DA548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754" y="1500554"/>
            <a:ext cx="115003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Правила поведения </a:t>
            </a:r>
          </a:p>
          <a:p>
            <a:pPr algn="ctr"/>
            <a:r>
              <a:rPr lang="ru-RU" sz="8800" b="1" i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в лесу</a:t>
            </a:r>
            <a:endParaRPr lang="ru-RU" sz="8800" b="1" i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2214" y="4595446"/>
            <a:ext cx="5814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6600"/>
                </a:solidFill>
              </a:rPr>
              <a:t>Авторы: Курникова О. Ю.</a:t>
            </a:r>
          </a:p>
          <a:p>
            <a:pPr algn="r"/>
            <a:r>
              <a:rPr lang="ru-RU" sz="2400" b="1" i="1" dirty="0" smtClean="0">
                <a:solidFill>
                  <a:srgbClr val="006600"/>
                </a:solidFill>
              </a:rPr>
              <a:t>Семина Е. В.</a:t>
            </a:r>
            <a:endParaRPr lang="ru-RU" sz="2400" b="1" i="1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7846" y="257908"/>
            <a:ext cx="10081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/>
              <a:t>«Детский сад комбинированного вида № 335» г. о. Самара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0354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03938" y="2016369"/>
            <a:ext cx="760827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i="1" dirty="0" smtClean="0">
                <a:ln w="11430"/>
                <a:solidFill>
                  <a:srgbClr val="006600"/>
                </a:solidFill>
                <a:cs typeface="Times New Roman" pitchFamily="18" charset="0"/>
              </a:rPr>
              <a:t>МОЛОДЦЫ !</a:t>
            </a:r>
            <a:endParaRPr lang="ru-RU" sz="9600" b="1" i="1" dirty="0">
              <a:ln w="11430"/>
              <a:solidFill>
                <a:srgbClr val="0066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904" y="646288"/>
            <a:ext cx="1075334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Закрепить знания детей о правилах поведения человека в лесу;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Упражнять в распознавании предупреждающих экологических знаков.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предлагает посмотреть на картинку и на  предупреждающие знаки под ней, выбрать соответствующий экологический знак, который помогает соблюдать данное правило поведения в лесу. Ребенок должен объяснить, что обозначает данный знак.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правильном выборе знака, он увеличивается в размерах, при не правильном выборе - знак исчезает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1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E3D5FF-C7B4-401F-9319-59E469CBE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67" t="58222" r="50000" b="12889"/>
          <a:stretch/>
        </p:blipFill>
        <p:spPr>
          <a:xfrm>
            <a:off x="5181600" y="4183379"/>
            <a:ext cx="182880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733646B-11C3-4461-8771-0FD302811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7" t="2720" r="2526" b="70618"/>
          <a:stretch/>
        </p:blipFill>
        <p:spPr>
          <a:xfrm>
            <a:off x="7854065" y="4236719"/>
            <a:ext cx="1828800" cy="187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DB8D5D5-E90C-4F9C-BAFE-4F252D00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36" t="59909" r="3167" b="12758"/>
          <a:stretch/>
        </p:blipFill>
        <p:spPr>
          <a:xfrm>
            <a:off x="2509135" y="4236719"/>
            <a:ext cx="1706880" cy="187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7D3AEA8-2495-4364-9F19-D5F45BE944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8590" y="371716"/>
            <a:ext cx="410906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1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BE9A72-71EA-4B20-BB8D-7F22ED553C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0800" y="518007"/>
            <a:ext cx="3688400" cy="3535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F46BD3-716F-4360-B0C7-14B0CC70D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6086" t="45111" r="18564" b="32444"/>
          <a:stretch/>
        </p:blipFill>
        <p:spPr>
          <a:xfrm>
            <a:off x="7254087" y="4625340"/>
            <a:ext cx="1555111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2BEF2E5-B9EC-46F6-A304-FD0C890F30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1165" t="45556" r="1676" b="31111"/>
          <a:stretch/>
        </p:blipFill>
        <p:spPr>
          <a:xfrm>
            <a:off x="4614672" y="4564380"/>
            <a:ext cx="1731496" cy="177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CC5EBB2-598F-4147-99E1-43973AC9CA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0918" y="4520111"/>
            <a:ext cx="1713124" cy="168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727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19F0AE-2A1F-41C1-AE58-7B4BC69E0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5799" y="655320"/>
            <a:ext cx="4933755" cy="3730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D5FAFE-B2F5-4700-989F-EDEBBDF4A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334" t="23840" r="34000" b="54307"/>
          <a:stretch/>
        </p:blipFill>
        <p:spPr>
          <a:xfrm>
            <a:off x="2575560" y="4697903"/>
            <a:ext cx="1718880" cy="1810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3E5D02-D0BF-4A1B-B9FC-A00810EADA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390" t="24222" r="49664" b="53778"/>
          <a:stretch/>
        </p:blipFill>
        <p:spPr>
          <a:xfrm>
            <a:off x="4861560" y="4723854"/>
            <a:ext cx="1832244" cy="179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44484E-A35E-46B1-A78B-249445148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1544" t="1667" r="1917" b="74667"/>
          <a:stretch/>
        </p:blipFill>
        <p:spPr>
          <a:xfrm>
            <a:off x="7196522" y="4723854"/>
            <a:ext cx="1703638" cy="184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542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78E9ED-358A-469D-8ADB-9D3989246C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8111" y="225429"/>
            <a:ext cx="4310384" cy="3203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D64196-959A-4653-A209-1B7DC6FBA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6122" t="24667" r="17756" b="53333"/>
          <a:stretch/>
        </p:blipFill>
        <p:spPr>
          <a:xfrm>
            <a:off x="2468880" y="4183379"/>
            <a:ext cx="198120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59512D1-5EAB-44A9-90CC-12B0B1CA1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000" r="33878" b="75111"/>
          <a:stretch/>
        </p:blipFill>
        <p:spPr>
          <a:xfrm>
            <a:off x="5471159" y="4183380"/>
            <a:ext cx="1813562" cy="2115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11013FF-0461-41D1-AFDB-1F915E83D0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046" r="49497" b="75111"/>
          <a:stretch/>
        </p:blipFill>
        <p:spPr>
          <a:xfrm>
            <a:off x="8298495" y="4183380"/>
            <a:ext cx="1851344" cy="2115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698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5EBE1A4-81D3-4A10-B6FA-39D3C69A1B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9793" y="112585"/>
            <a:ext cx="3237257" cy="4407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7D0403-9E53-477A-8A0F-A6A197F527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000" b="50000"/>
          <a:stretch/>
        </p:blipFill>
        <p:spPr>
          <a:xfrm>
            <a:off x="1786856" y="4794694"/>
            <a:ext cx="1898362" cy="189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4CBB0FB-039E-4659-8BCB-54DB566074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50000" r="50000"/>
          <a:stretch/>
        </p:blipFill>
        <p:spPr>
          <a:xfrm>
            <a:off x="4676266" y="4794694"/>
            <a:ext cx="1898362" cy="1895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0D90A3-7A19-4A43-B2AB-018170934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50000" b="50000"/>
          <a:stretch/>
        </p:blipFill>
        <p:spPr>
          <a:xfrm>
            <a:off x="7645650" y="4806984"/>
            <a:ext cx="1898363" cy="189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75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008CBA-3D76-4DC2-974D-FE85C23F59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2985" y="548480"/>
            <a:ext cx="3846909" cy="3688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2CD354-DE8F-4831-B3FC-9E0EC51F2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1323" y="4696986"/>
            <a:ext cx="1713125" cy="171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EC3CD4-52C0-4E89-9A3D-9B66A20F44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9078" y="4834132"/>
            <a:ext cx="1713124" cy="169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0AC0EE-E895-4C0D-90CC-3A9A7F9A39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7267" y="4672602"/>
            <a:ext cx="1597213" cy="1757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028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9B397BE-F0E4-4101-AFCD-23D9CC9D9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7900B9F-174F-4510-B651-007A7524F2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130" y="542378"/>
            <a:ext cx="3267739" cy="38225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045B430-2443-4E18-92F2-1CC701355A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8480" y="4593723"/>
            <a:ext cx="1856422" cy="1721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globuss24.ru/web/userfiles/image/doc/hello_html_6946503a.png">
            <a:extLst>
              <a:ext uri="{FF2B5EF4-FFF2-40B4-BE49-F238E27FC236}">
                <a16:creationId xmlns="" xmlns:a16="http://schemas.microsoft.com/office/drawing/2014/main" id="{59D2459F-2C6F-47D1-B7CE-5062D3F3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2296" y="4593722"/>
            <a:ext cx="1911466" cy="1721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D31A87-BC84-47FB-A372-96ADCA6183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9869" y="4639741"/>
            <a:ext cx="1710690" cy="161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52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65</Words>
  <Application>Microsoft Office PowerPoint</Application>
  <PresentationFormat>Произвольный</PresentationFormat>
  <Paragraphs>14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Курникова Оля</dc:creator>
  <cp:lastModifiedBy>Домашний</cp:lastModifiedBy>
  <cp:revision>23</cp:revision>
  <dcterms:created xsi:type="dcterms:W3CDTF">2017-10-21T08:52:12Z</dcterms:created>
  <dcterms:modified xsi:type="dcterms:W3CDTF">2020-04-16T16:55:54Z</dcterms:modified>
</cp:coreProperties>
</file>