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ект лес\shop_items_catalog_image1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63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0D9DD5A-ADAA-475A-A282-25ADAC434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352928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9714387-F3BC-4DD8-84D9-EFBEA8481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592288"/>
          </a:xfrm>
        </p:spPr>
        <p:txBody>
          <a:bodyPr>
            <a:noAutofit/>
          </a:bodyPr>
          <a:lstStyle/>
          <a:p>
            <a:r>
              <a:rPr lang="ru-RU" sz="9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Четвертый лишний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663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 «Детский сад комбинированного вида № 335» г. о. Самара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5299465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Авторы: Курникова О. Ю.</a:t>
            </a:r>
          </a:p>
          <a:p>
            <a:pPr algn="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Семина Е. В.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3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ект лес\shop_items_catalog_image1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63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0D9DD5A-ADAA-475A-A282-25ADAC434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352928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9714387-F3BC-4DD8-84D9-EFBEA8481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72008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9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3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ект лес\shop_items_catalog_image1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63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797652"/>
            <a:ext cx="8352928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Развивать умение детей классифицировать предметы по одному признаку;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мышления и внимания дошкольников.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Ребенку предлагается посмотреть на картинки и выделить среди картинок, три предмета, которые классифицируются по одному признаку, определить один лишний предмет, который не подходит под единую классификацию.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должен объяснить свой выбор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нажатии на лишнюю картинку, она исчезает, все другие вращаются.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5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ект лес\shop_items_catalog_image1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63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F72F2CB-20FC-4658-89FD-A2DA1F1CE2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792180"/>
            <a:ext cx="2736304" cy="2344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ECD5FF6-94BA-4D52-ADAB-842CD439299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789040"/>
            <a:ext cx="2876034" cy="2560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6146C34-F8B4-4976-9BCC-3779AFF9EB9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861048"/>
            <a:ext cx="3783399" cy="2576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0" descr="http://etopochki.ru/wp-content/uploads/2016/10/sostav-i-poleznye-svojstva-chernik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764704"/>
            <a:ext cx="3024336" cy="224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985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ект лес\shop_items_catalog_image1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63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E440CEF-5FF5-4D54-BB2E-766BE4C0A9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454" t="7485" r="19819"/>
          <a:stretch/>
        </p:blipFill>
        <p:spPr>
          <a:xfrm>
            <a:off x="1763688" y="548680"/>
            <a:ext cx="2065546" cy="2836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C397C30-674F-4AED-A6B7-A0B83E9FA8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5869" t="-4702" r="1131" b="4702"/>
          <a:stretch/>
        </p:blipFill>
        <p:spPr>
          <a:xfrm>
            <a:off x="5018858" y="490466"/>
            <a:ext cx="2065546" cy="2973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430D27C-4ECC-4CAE-BE15-C80D9C9A78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0898" r="6903" b="6800"/>
          <a:stretch/>
        </p:blipFill>
        <p:spPr>
          <a:xfrm>
            <a:off x="5129001" y="3897816"/>
            <a:ext cx="1939862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721293C-0828-4098-AB8A-AEEF4E31AED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7626" y="3645024"/>
            <a:ext cx="1883889" cy="286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985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ект лес\shop_items_catalog_image1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63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956CB61-7901-4074-A80F-FE8C62ECC0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373" r="22676" b="40891"/>
          <a:stretch/>
        </p:blipFill>
        <p:spPr>
          <a:xfrm>
            <a:off x="4997061" y="3886558"/>
            <a:ext cx="286649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7E3EC56-E6F4-43F7-B704-5E00377A50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2594" t="19286"/>
          <a:stretch/>
        </p:blipFill>
        <p:spPr>
          <a:xfrm>
            <a:off x="1909667" y="3664207"/>
            <a:ext cx="1817875" cy="2676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FE1DD96-3869-40E9-94BD-1E96E958A8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62498" b="26418"/>
          <a:stretch/>
        </p:blipFill>
        <p:spPr>
          <a:xfrm>
            <a:off x="1151298" y="653950"/>
            <a:ext cx="2401855" cy="2356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660A07B-69E8-4BDA-9BD3-EA6CA9B7BE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5585" t="14066" r="14111" b="15327"/>
          <a:stretch/>
        </p:blipFill>
        <p:spPr>
          <a:xfrm>
            <a:off x="4365949" y="715979"/>
            <a:ext cx="3951431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555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ект лес\shop_items_catalog_image1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63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BA69C6A-056C-488C-910E-E2A30D7BA6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960" t="6951" r="7161" b="13250"/>
          <a:stretch/>
        </p:blipFill>
        <p:spPr>
          <a:xfrm>
            <a:off x="1068564" y="738713"/>
            <a:ext cx="2736304" cy="1943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A77726-BF79-4E69-A8AB-5810512F3B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2201" r="12201" b="28270"/>
          <a:stretch/>
        </p:blipFill>
        <p:spPr>
          <a:xfrm>
            <a:off x="4890552" y="629712"/>
            <a:ext cx="3252488" cy="2380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3044B7-F5D6-4754-AA00-7EF3D08066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4242" b="3388"/>
          <a:stretch/>
        </p:blipFill>
        <p:spPr>
          <a:xfrm>
            <a:off x="1043608" y="3420968"/>
            <a:ext cx="2736304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F312D26-A1AD-4FA5-AEA1-9DEA29CCBF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53024" t="53024"/>
          <a:stretch/>
        </p:blipFill>
        <p:spPr>
          <a:xfrm>
            <a:off x="4788024" y="3564984"/>
            <a:ext cx="273630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422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ект лес\shop_items_catalog_image1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63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84703E-7C64-425D-B7F3-7A2D6F8A34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903" t="5900" r="9903" b="27951"/>
          <a:stretch/>
        </p:blipFill>
        <p:spPr>
          <a:xfrm>
            <a:off x="611560" y="404664"/>
            <a:ext cx="2741290" cy="3198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19E5915-8AB4-4762-A868-F985B32F9A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366" t="7161" r="7475" b="10940"/>
          <a:stretch/>
        </p:blipFill>
        <p:spPr>
          <a:xfrm>
            <a:off x="4405047" y="623838"/>
            <a:ext cx="3672408" cy="2712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DAA2696-D4F7-4173-8FEB-545CCBF435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65575" t="37708"/>
          <a:stretch/>
        </p:blipFill>
        <p:spPr>
          <a:xfrm>
            <a:off x="5336165" y="3579211"/>
            <a:ext cx="2741290" cy="2900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69649AB-2FEE-4390-B677-E1222FE258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7950" t="27950" r="24801" b="18500"/>
          <a:stretch/>
        </p:blipFill>
        <p:spPr>
          <a:xfrm>
            <a:off x="1051992" y="3941781"/>
            <a:ext cx="2952328" cy="2509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427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ект лес\shop_items_catalog_image1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63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0AEDD1A-D5DC-4BBE-8176-8DF988DB59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412" t="9050" r="12062" b="11151"/>
          <a:stretch/>
        </p:blipFill>
        <p:spPr>
          <a:xfrm>
            <a:off x="5220072" y="548680"/>
            <a:ext cx="296654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BDE4F2B-C249-4B46-BB37-B7E660FD98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2201" r="15981" b="25958"/>
          <a:stretch/>
        </p:blipFill>
        <p:spPr>
          <a:xfrm>
            <a:off x="899592" y="3573015"/>
            <a:ext cx="3384376" cy="2468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1FF52F8-A288-4EA4-B325-816D15DF683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633390"/>
            <a:ext cx="3184706" cy="2390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71CBD40-11FD-4697-9E5E-4D710EDC49F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76672"/>
            <a:ext cx="3255546" cy="2377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598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ект лес\shop_items_catalog_image1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63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503A0F8-F49A-42CC-86A7-16EF79A319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2509997" cy="2943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83D4CEB-0DBC-406B-8A81-37B41DE02D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4148" y="3689113"/>
            <a:ext cx="1897421" cy="2887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CE77E6F-0317-4503-AD83-EB7ECB8E34F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589175"/>
            <a:ext cx="2801888" cy="2801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48577EB-08DA-4FBE-B65B-B335FA04A7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20601" y="620689"/>
            <a:ext cx="2857536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382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103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Четвертый лишний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16</cp:revision>
  <dcterms:modified xsi:type="dcterms:W3CDTF">2020-04-16T16:31:20Z</dcterms:modified>
</cp:coreProperties>
</file>