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440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1579642926_8-p-biryuzovie-foni-dlya-prezentatsii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1340769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Развивающие игры </a:t>
            </a:r>
            <a:endParaRPr lang="ru-RU" sz="4800" b="1" dirty="0" smtClean="0"/>
          </a:p>
          <a:p>
            <a:pPr algn="ctr"/>
            <a:r>
              <a:rPr lang="ru-RU" sz="4800" b="1" dirty="0" smtClean="0"/>
              <a:t>для </a:t>
            </a:r>
            <a:r>
              <a:rPr lang="ru-RU" sz="4800" b="1" dirty="0" smtClean="0"/>
              <a:t>детей средней группы 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3982998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Маркина О.А.</a:t>
            </a:r>
            <a:endParaRPr lang="ru-RU" sz="2800" b="1" dirty="0"/>
          </a:p>
        </p:txBody>
      </p:sp>
      <p:pic>
        <p:nvPicPr>
          <p:cNvPr id="1028" name="Picture 4" descr="C:\Users\Ольга\Desktop\926f54440a19994472f6efd6f0b1a12f--girl-clipart-game-card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3733543"/>
            <a:ext cx="3456384" cy="2600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1579642926_8-p-biryuzovie-foni-dlya-prezentatsii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3" name="Picture 1" descr="C:\Users\Ольга\Desktop\s12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836712"/>
            <a:ext cx="1512168" cy="1810701"/>
          </a:xfrm>
          <a:prstGeom prst="rect">
            <a:avLst/>
          </a:prstGeom>
          <a:noFill/>
        </p:spPr>
      </p:pic>
      <p:pic>
        <p:nvPicPr>
          <p:cNvPr id="23554" name="Picture 2" descr="C:\Users\Ольга\Desktop\Птица-в-гнезде-картинки-подборка-02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077072"/>
            <a:ext cx="1633364" cy="1633364"/>
          </a:xfrm>
          <a:prstGeom prst="rect">
            <a:avLst/>
          </a:prstGeom>
          <a:noFill/>
        </p:spPr>
      </p:pic>
      <p:pic>
        <p:nvPicPr>
          <p:cNvPr id="23555" name="Picture 3" descr="C:\Users\Ольга\Desktop\kisspng-dog-puppy-clip-art-perro-5b353f5d41f621.999643921530216285270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908720"/>
            <a:ext cx="2160240" cy="1920213"/>
          </a:xfrm>
          <a:prstGeom prst="rect">
            <a:avLst/>
          </a:prstGeom>
          <a:noFill/>
        </p:spPr>
      </p:pic>
      <p:pic>
        <p:nvPicPr>
          <p:cNvPr id="23556" name="Picture 4" descr="C:\Users\Ольга\Desktop\bez_imeni-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800200" cy="1800200"/>
          </a:xfrm>
          <a:prstGeom prst="rect">
            <a:avLst/>
          </a:prstGeom>
          <a:noFill/>
        </p:spPr>
      </p:pic>
      <p:pic>
        <p:nvPicPr>
          <p:cNvPr id="23557" name="Picture 5" descr="C:\Users\Ольга\Desktop\fox-clipart-illustrations-295259-7277710.png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836712"/>
            <a:ext cx="2493080" cy="1841798"/>
          </a:xfrm>
          <a:prstGeom prst="rect">
            <a:avLst/>
          </a:prstGeom>
          <a:noFill/>
        </p:spPr>
      </p:pic>
      <p:pic>
        <p:nvPicPr>
          <p:cNvPr id="23559" name="Picture 7" descr="C:\Users\Ольга\Desktop\La8ha8WjxLI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221088"/>
            <a:ext cx="2258005" cy="1603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2 0.03611 L -0.53159 0.4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1579642926_8-p-biryuzovie-foni-dlya-prezentatsii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29" name="Picture 1" descr="C:\Users\Ольга\Desktop\МУ-МИНИАТЮРА-МОЙ-УЧИТЕ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93096"/>
            <a:ext cx="2221607" cy="2003551"/>
          </a:xfrm>
          <a:prstGeom prst="rect">
            <a:avLst/>
          </a:prstGeom>
          <a:noFill/>
        </p:spPr>
      </p:pic>
      <p:pic>
        <p:nvPicPr>
          <p:cNvPr id="22530" name="Picture 2" descr="C:\Users\Ольга\Desktop\73128977_w640_h640_img033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268760"/>
            <a:ext cx="2112235" cy="1584176"/>
          </a:xfrm>
          <a:prstGeom prst="rect">
            <a:avLst/>
          </a:prstGeom>
          <a:noFill/>
        </p:spPr>
      </p:pic>
      <p:pic>
        <p:nvPicPr>
          <p:cNvPr id="22531" name="Picture 3" descr="C:\Users\Ольга\Desktop\15763097902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365104"/>
            <a:ext cx="2448728" cy="1922251"/>
          </a:xfrm>
          <a:prstGeom prst="rect">
            <a:avLst/>
          </a:prstGeom>
          <a:noFill/>
        </p:spPr>
      </p:pic>
      <p:pic>
        <p:nvPicPr>
          <p:cNvPr id="22532" name="Picture 4" descr="C:\Users\Ольга\Desktop\img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620688"/>
            <a:ext cx="1835696" cy="1376772"/>
          </a:xfrm>
          <a:prstGeom prst="rect">
            <a:avLst/>
          </a:prstGeom>
          <a:noFill/>
        </p:spPr>
      </p:pic>
      <p:pic>
        <p:nvPicPr>
          <p:cNvPr id="22533" name="Picture 5" descr="C:\Users\Ольга\Desktop\kisspng-chef-drawing-cooking-clip-art-cartoon-chef-5adcd23f391d14.99739799152442118323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933056"/>
            <a:ext cx="1909986" cy="2207095"/>
          </a:xfrm>
          <a:prstGeom prst="rect">
            <a:avLst/>
          </a:prstGeom>
          <a:noFill/>
        </p:spPr>
      </p:pic>
      <p:pic>
        <p:nvPicPr>
          <p:cNvPr id="22534" name="Picture 6" descr="C:\Users\Ольга\Desktop\VIC-4050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980728"/>
            <a:ext cx="1916832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14 0.12037 L -0.24202 0.57176 " pathEditMode="relative" ptsTypes="AA">
                                      <p:cBhvr>
                                        <p:cTn id="14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1579642926_8-p-biryuzovie-foni-dlya-prezentatsii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C:\Users\Ольга\Desktop\img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1579642926_8-p-biryuzovie-foni-dlya-prezentatsii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Ольга\Desktop\1579642926_8-p-biryuzovie-foni-dlya-prezentatsii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747464"/>
            <a:ext cx="11430000" cy="85725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528" y="-65710"/>
            <a:ext cx="936104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Меньше — больше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Игра развивает сообразительность, знакомит детей со словообразовательными суффиксами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Взрослый называет различные слова (предметы, животные, растения и т. д.) и говорит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ребёнку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что эти слова можно сделать «маленькими» или «большими».</a:t>
            </a:r>
          </a:p>
        </p:txBody>
      </p:sp>
      <p:pic>
        <p:nvPicPr>
          <p:cNvPr id="2052" name="Picture 4" descr="C:\Users\Ольга\Desktop\059bf74194312d1f0d5715522584d8b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284984"/>
            <a:ext cx="2939480" cy="2939480"/>
          </a:xfrm>
          <a:prstGeom prst="rect">
            <a:avLst/>
          </a:prstGeom>
          <a:noFill/>
        </p:spPr>
      </p:pic>
      <p:pic>
        <p:nvPicPr>
          <p:cNvPr id="2053" name="Picture 5" descr="C:\Users\Ольга\Desktop\myach-dlya-klassicheskogo-zhonglirovaniya-mmx1-62-mm-110-gr-svetitsya-v-u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284984"/>
            <a:ext cx="2729880" cy="27298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460326"/>
            <a:ext cx="2339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Мяч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5373216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Мячик</a:t>
            </a:r>
            <a:endParaRPr lang="ru-RU" sz="24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4139952" y="4509120"/>
            <a:ext cx="29523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1579642926_8-p-biryuzovie-foni-dlya-prezentatsii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Ольга\Desktop\1579642926_8-p-biryuzovie-foni-dlya-prezentatsii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819472"/>
            <a:ext cx="11430000" cy="8572500"/>
          </a:xfrm>
          <a:prstGeom prst="rect">
            <a:avLst/>
          </a:prstGeom>
          <a:noFill/>
        </p:spPr>
      </p:pic>
      <p:pic>
        <p:nvPicPr>
          <p:cNvPr id="4097" name="Picture 1" descr="C:\Users\Ольга\Desktop\wol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68560" y="-387424"/>
            <a:ext cx="3115685" cy="3233715"/>
          </a:xfrm>
          <a:prstGeom prst="rect">
            <a:avLst/>
          </a:prstGeom>
          <a:noFill/>
        </p:spPr>
      </p:pic>
      <p:pic>
        <p:nvPicPr>
          <p:cNvPr id="4098" name="Picture 2" descr="C:\Users\Ольга\Desktop\toyway-ru-figurka-papo-501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0"/>
            <a:ext cx="3275856" cy="2695630"/>
          </a:xfrm>
          <a:prstGeom prst="rect">
            <a:avLst/>
          </a:prstGeom>
          <a:noFill/>
        </p:spPr>
      </p:pic>
      <p:pic>
        <p:nvPicPr>
          <p:cNvPr id="4099" name="Picture 3" descr="C:\Users\Ольга\Desktop\depositphotos_1729913-stock-photo-ca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44624" y="3585964"/>
            <a:ext cx="4146739" cy="3272036"/>
          </a:xfrm>
          <a:prstGeom prst="rect">
            <a:avLst/>
          </a:prstGeom>
          <a:noFill/>
        </p:spPr>
      </p:pic>
      <p:pic>
        <p:nvPicPr>
          <p:cNvPr id="4100" name="Picture 4" descr="C:\Users\Ольга\Desktop\klichki-dlja-kotov-na-bukvu-a-kotello.ru_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3861048"/>
            <a:ext cx="3192016" cy="2453863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2843808" y="1340768"/>
            <a:ext cx="2952328" cy="36004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131840" y="5517232"/>
            <a:ext cx="2952328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3356992"/>
            <a:ext cx="807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Волк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80312" y="3212976"/>
            <a:ext cx="1113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Волчок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6858000"/>
            <a:ext cx="625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Кот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6381328"/>
            <a:ext cx="1246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Котёнок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1579642926_8-p-biryuzovie-foni-dlya-prezentatsii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Ольга\Desktop\1579642926_8-p-biryuzovie-foni-dlya-prezentatsii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891480"/>
            <a:ext cx="11430000" cy="8572500"/>
          </a:xfrm>
          <a:prstGeom prst="rect">
            <a:avLst/>
          </a:prstGeom>
          <a:noFill/>
        </p:spPr>
      </p:pic>
      <p:pic>
        <p:nvPicPr>
          <p:cNvPr id="3073" name="Picture 1" descr="C:\Users\Ольга\Desktop\CASA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56592" y="-531440"/>
            <a:ext cx="4288557" cy="4623051"/>
          </a:xfrm>
          <a:prstGeom prst="rect">
            <a:avLst/>
          </a:prstGeom>
          <a:noFill/>
        </p:spPr>
      </p:pic>
      <p:pic>
        <p:nvPicPr>
          <p:cNvPr id="3074" name="Picture 2" descr="C:\Users\Ольга\Desktop\ncEX9Mjpi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-459432"/>
            <a:ext cx="2843808" cy="2275047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3491880" y="1196752"/>
            <a:ext cx="2952328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Ольга\Desktop\derevy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3482546"/>
            <a:ext cx="3528392" cy="3615245"/>
          </a:xfrm>
          <a:prstGeom prst="rect">
            <a:avLst/>
          </a:prstGeom>
          <a:noFill/>
        </p:spPr>
      </p:pic>
      <p:pic>
        <p:nvPicPr>
          <p:cNvPr id="3076" name="Picture 4" descr="C:\Users\Ольга\Desktop\bd245b817ca6919d8923804ceda8f51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4365104"/>
            <a:ext cx="1744166" cy="2065390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3563888" y="5445224"/>
            <a:ext cx="2952328" cy="36004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2996952"/>
            <a:ext cx="751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Дом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302295" y="2708920"/>
            <a:ext cx="1060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Домик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7173416"/>
            <a:ext cx="1160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Дерево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740352" y="6673334"/>
            <a:ext cx="1315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Деревце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1579642926_8-p-biryuzovie-foni-dlya-prezentatsii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73528"/>
            <a:ext cx="84969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Назови лишнее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Игра развивает речь, мышление и сообразительность.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Из четырех слов, названных взрослым, ребенок выбирает одно лишнее, которое по значению «не вписывается» в данный ряд.</a:t>
            </a:r>
          </a:p>
        </p:txBody>
      </p:sp>
      <p:pic>
        <p:nvPicPr>
          <p:cNvPr id="20482" name="Picture 2" descr="C:\Users\Ольга\Desktop\268539e5792053cf0d707ffdaef14081--cabbage-slaw-food-clipar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645024"/>
            <a:ext cx="2016224" cy="2197027"/>
          </a:xfrm>
          <a:prstGeom prst="rect">
            <a:avLst/>
          </a:prstGeom>
          <a:noFill/>
        </p:spPr>
      </p:pic>
      <p:pic>
        <p:nvPicPr>
          <p:cNvPr id="20483" name="Picture 3" descr="C:\Users\Ольга\Desktop\Tomat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3789040"/>
            <a:ext cx="1745591" cy="2008094"/>
          </a:xfrm>
          <a:prstGeom prst="rect">
            <a:avLst/>
          </a:prstGeom>
          <a:noFill/>
        </p:spPr>
      </p:pic>
      <p:pic>
        <p:nvPicPr>
          <p:cNvPr id="20484" name="Picture 4" descr="C:\Users\Ольга\Desktop\dreamstime_m_1641589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2636912"/>
            <a:ext cx="2099447" cy="1944216"/>
          </a:xfrm>
          <a:prstGeom prst="rect">
            <a:avLst/>
          </a:prstGeom>
          <a:noFill/>
        </p:spPr>
      </p:pic>
      <p:pic>
        <p:nvPicPr>
          <p:cNvPr id="20485" name="Picture 5" descr="C:\Users\Ольга\Desktop\s12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420888"/>
            <a:ext cx="2016224" cy="2013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1579642926_8-p-biryuzovie-foni-dlya-prezentatsii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09" name="Picture 1" descr="C:\Users\Ольга\Desktop\1579695700_1-p-belie-foni-s-solntsem-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764704"/>
            <a:ext cx="2808312" cy="2550608"/>
          </a:xfrm>
          <a:prstGeom prst="rect">
            <a:avLst/>
          </a:prstGeom>
          <a:noFill/>
        </p:spPr>
      </p:pic>
      <p:pic>
        <p:nvPicPr>
          <p:cNvPr id="17410" name="Picture 2" descr="C:\Users\Ольга\Desktop\kisspng-campfire-bonfire-clip-art-campfire-5ac23e0a64ada6.424695851522679306412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633642"/>
            <a:ext cx="2232248" cy="3224358"/>
          </a:xfrm>
          <a:prstGeom prst="rect">
            <a:avLst/>
          </a:prstGeom>
          <a:noFill/>
        </p:spPr>
      </p:pic>
      <p:pic>
        <p:nvPicPr>
          <p:cNvPr id="17411" name="Picture 3" descr="C:\Users\Ольга\Desktop\unname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212976"/>
            <a:ext cx="2990106" cy="2990106"/>
          </a:xfrm>
          <a:prstGeom prst="rect">
            <a:avLst/>
          </a:prstGeom>
          <a:noFill/>
        </p:spPr>
      </p:pic>
      <p:pic>
        <p:nvPicPr>
          <p:cNvPr id="17412" name="Picture 4" descr="C:\Users\Ольга\Desktop\hello_html_m5270f60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404664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1579642926_8-p-biryuzovie-foni-dlya-prezentatsii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7" name="Picture 1" descr="C:\Users\Ольга\Desktop\kisspng-asian-elephant-african-bush-elephant-clip-art-elephants-clipart-5ad88d9cc42783.10919657152414146880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836712"/>
            <a:ext cx="2880320" cy="2304256"/>
          </a:xfrm>
          <a:prstGeom prst="rect">
            <a:avLst/>
          </a:prstGeom>
          <a:noFill/>
        </p:spPr>
      </p:pic>
      <p:pic>
        <p:nvPicPr>
          <p:cNvPr id="19459" name="Picture 3" descr="C:\Users\Ольга\Desktop\OI4iLEmDPyyy_b9Vpqn4g1A1m-zR57PnukBdFR1pl5AWMj8JKGVCZQTPJ8-fEHmKIRh4usP7DWHlJRr4gwlk-E0eA0xtkwssw7m7oFP96JP1MF6phZIjV8oBfQVc7Hb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692696"/>
            <a:ext cx="2736304" cy="2432270"/>
          </a:xfrm>
          <a:prstGeom prst="rect">
            <a:avLst/>
          </a:prstGeom>
          <a:noFill/>
        </p:spPr>
      </p:pic>
      <p:pic>
        <p:nvPicPr>
          <p:cNvPr id="19460" name="Picture 4" descr="C:\Users\Ольга\Desktop\101794785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3789040"/>
            <a:ext cx="3910642" cy="2144335"/>
          </a:xfrm>
          <a:prstGeom prst="rect">
            <a:avLst/>
          </a:prstGeom>
          <a:noFill/>
        </p:spPr>
      </p:pic>
      <p:pic>
        <p:nvPicPr>
          <p:cNvPr id="19461" name="Picture 5" descr="C:\Users\Ольга\Desktop\Adeli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573016"/>
            <a:ext cx="2088282" cy="2714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1579642926_8-p-biryuzovie-foni-dlya-prezentatsii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3" name="Picture 1" descr="C:\Users\Ольга\Desktop\acqxzyGcM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332656"/>
            <a:ext cx="3096344" cy="3096344"/>
          </a:xfrm>
          <a:prstGeom prst="rect">
            <a:avLst/>
          </a:prstGeom>
          <a:noFill/>
        </p:spPr>
      </p:pic>
      <p:pic>
        <p:nvPicPr>
          <p:cNvPr id="18434" name="Picture 2" descr="C:\Users\Ольга\Desktop\OI4iLEmDPyyy_b9Vpqn4g1A1m-zR57PnukBdFR1pl5AWMj8Z6GVSpMHe0o-vFVmaELhpTxMaTUUVFWtN8kwh7Ngqg5w9dm5c9kzOsFIZ-XflIH5d8DNyAjtkvaR8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620688"/>
            <a:ext cx="2664296" cy="2664296"/>
          </a:xfrm>
          <a:prstGeom prst="rect">
            <a:avLst/>
          </a:prstGeom>
          <a:noFill/>
        </p:spPr>
      </p:pic>
      <p:pic>
        <p:nvPicPr>
          <p:cNvPr id="18435" name="Picture 3" descr="C:\Users\Ольга\Desktop\OI4iLEmDPyyy_b9Vpqn4g1A1m-zR57PnukBdFR1pl5AWMj-p6HVyRUU-0v-aJUzKUSmZT5berNB1dR_5MkwxrXn64_xt5h4sk7mukGa8PVfVAH6pcRMDJu7UzXWNH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861048"/>
            <a:ext cx="2736304" cy="2736304"/>
          </a:xfrm>
          <a:prstGeom prst="rect">
            <a:avLst/>
          </a:prstGeom>
          <a:noFill/>
        </p:spPr>
      </p:pic>
      <p:pic>
        <p:nvPicPr>
          <p:cNvPr id="18436" name="Picture 4" descr="C:\Users\Ольга\Desktop\panam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789040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1579642926_8-p-biryuzovie-foni-dlya-prezentatsii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11560" y="-56448"/>
            <a:ext cx="792088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Что кому?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Игра развивает сообразительность, логическое мышление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Взрослый называет ребенку человека определенной профессии или животное и предлагает сказать, какой предмет ему может понадобиться. </a:t>
            </a:r>
          </a:p>
        </p:txBody>
      </p:sp>
      <p:pic>
        <p:nvPicPr>
          <p:cNvPr id="24578" name="Picture 2" descr="C:\Users\Ольга\Desktop\posobiiepopoznavatielnomurazvitiiulietomnapasiekie_17-800x533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2492896"/>
            <a:ext cx="2621126" cy="1746325"/>
          </a:xfrm>
          <a:prstGeom prst="rect">
            <a:avLst/>
          </a:prstGeom>
          <a:noFill/>
        </p:spPr>
      </p:pic>
      <p:pic>
        <p:nvPicPr>
          <p:cNvPr id="24579" name="Picture 3" descr="C:\Users\Ольга\Desktop\kisspng-flower-transvaal-daisy-clip-art-camomile-5aceb29c2d8578.279281931523495580186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724596"/>
            <a:ext cx="1800200" cy="1880209"/>
          </a:xfrm>
          <a:prstGeom prst="rect">
            <a:avLst/>
          </a:prstGeom>
          <a:noFill/>
        </p:spPr>
      </p:pic>
      <p:pic>
        <p:nvPicPr>
          <p:cNvPr id="24580" name="Picture 4" descr="C:\Users\Ольга\Desktop\hello_html_m4b381eb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797152"/>
            <a:ext cx="2088232" cy="1566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59259E-6 L -0.22831 0.25208 " pathEditMode="relative" ptsTypes="AA"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122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17</cp:revision>
  <dcterms:created xsi:type="dcterms:W3CDTF">2020-04-14T13:13:26Z</dcterms:created>
  <dcterms:modified xsi:type="dcterms:W3CDTF">2020-04-14T15:12:07Z</dcterms:modified>
</cp:coreProperties>
</file>